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1765" r:id="rId2"/>
    <p:sldId id="257" r:id="rId3"/>
    <p:sldId id="261" r:id="rId4"/>
    <p:sldId id="1766" r:id="rId5"/>
    <p:sldId id="265" r:id="rId6"/>
    <p:sldId id="266" r:id="rId7"/>
    <p:sldId id="267" r:id="rId8"/>
    <p:sldId id="268" r:id="rId9"/>
    <p:sldId id="269" r:id="rId10"/>
    <p:sldId id="270" r:id="rId11"/>
    <p:sldId id="271" r:id="rId12"/>
    <p:sldId id="1780" r:id="rId13"/>
    <p:sldId id="1781"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94696"/>
  </p:normalViewPr>
  <p:slideViewPr>
    <p:cSldViewPr snapToGrid="0" snapToObjects="1">
      <p:cViewPr varScale="1">
        <p:scale>
          <a:sx n="83" d="100"/>
          <a:sy n="83" d="100"/>
        </p:scale>
        <p:origin x="22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66091-41D0-084A-A427-0C4E760D83A5}" type="datetimeFigureOut">
              <a:rPr kumimoji="1" lang="zh-CN" altLang="en-US" smtClean="0"/>
              <a:t>2022/7/6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A47CC-8974-354C-B5A1-572460B8C5B3}"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6A47CC-8974-354C-B5A1-572460B8C5B3}" type="slidenum">
              <a:rPr kumimoji="1" lang="zh-CN" altLang="en-US" smtClean="0"/>
              <a:t>4</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56A47CC-8974-354C-B5A1-572460B8C5B3}" type="slidenum">
              <a:rPr kumimoji="1" lang="zh-CN" altLang="en-US" smtClean="0"/>
              <a:t>7</a:t>
            </a:fld>
            <a:endParaRPr kumimoji="1" lang="zh-CN" altLang="en-US"/>
          </a:p>
        </p:txBody>
      </p:sp>
    </p:spTree>
    <p:extLst>
      <p:ext uri="{BB962C8B-B14F-4D97-AF65-F5344CB8AC3E}">
        <p14:creationId xmlns:p14="http://schemas.microsoft.com/office/powerpoint/2010/main" val="190054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56A47CC-8974-354C-B5A1-572460B8C5B3}" type="slidenum">
              <a:rPr kumimoji="1" lang="zh-CN" altLang="en-US" smtClean="0"/>
              <a:t>9</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56A47CC-8974-354C-B5A1-572460B8C5B3}" type="slidenum">
              <a:rPr kumimoji="1" lang="zh-CN" altLang="en-US" smtClean="0"/>
              <a:t>10</a:t>
            </a:fld>
            <a:endParaRPr kumimoji="1" lang="zh-CN" altLang="en-US"/>
          </a:p>
        </p:txBody>
      </p:sp>
    </p:spTree>
    <p:extLst>
      <p:ext uri="{BB962C8B-B14F-4D97-AF65-F5344CB8AC3E}">
        <p14:creationId xmlns:p14="http://schemas.microsoft.com/office/powerpoint/2010/main" val="95680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429336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962C8292-9F7C-7C4A-964A-8B8598D2F151}" type="datetimeFigureOut">
              <a:rPr kumimoji="1" lang="zh-CN" altLang="en-US" smtClean="0"/>
              <a:t>2022/7/6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BD4F91B3-0275-BC49-876C-9D41FC53A884}"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962C8292-9F7C-7C4A-964A-8B8598D2F151}" type="datetimeFigureOut">
              <a:rPr kumimoji="1" lang="zh-CN" altLang="en-US" smtClean="0"/>
              <a:t>2022/7/6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BD4F91B3-0275-BC49-876C-9D41FC53A884}"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962C8292-9F7C-7C4A-964A-8B8598D2F151}" type="datetimeFigureOut">
              <a:rPr kumimoji="1" lang="zh-CN" altLang="en-US" smtClean="0"/>
              <a:t>2022/7/6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BD4F91B3-0275-BC49-876C-9D41FC53A884}"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 name="矩形 2"/>
          <p:cNvSpPr/>
          <p:nvPr userDrawn="1"/>
        </p:nvSpPr>
        <p:spPr>
          <a:xfrm>
            <a:off x="0"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p>
        </p:txBody>
      </p:sp>
      <p:sp>
        <p:nvSpPr>
          <p:cNvPr id="4" name="日期占位符 3"/>
          <p:cNvSpPr>
            <a:spLocks noGrp="1"/>
          </p:cNvSpPr>
          <p:nvPr>
            <p:ph type="dt" sz="half" idx="10"/>
          </p:nvPr>
        </p:nvSpPr>
        <p:spPr>
          <a:xfrm>
            <a:off x="838200" y="6356350"/>
            <a:ext cx="2743200" cy="365125"/>
          </a:xfrm>
        </p:spPr>
        <p:txBody>
          <a:bodyPr/>
          <a:lstStyle>
            <a:lvl1pPr eaLnBrk="0" hangingPunct="0">
              <a:defRPr/>
            </a:lvl1pPr>
          </a:lstStyle>
          <a:p>
            <a:pPr>
              <a:defRPr/>
            </a:pPr>
            <a:fld id="{F1C1D380-B0F5-4B54-B019-EDE8A819062D}" type="datetimeFigureOut">
              <a:rPr lang="zh-CN" altLang="en-US"/>
              <a:t>2022/7/6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lvl1pPr eaLnBrk="0" hangingPunct="0">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eaLnBrk="0" hangingPunct="0">
              <a:defRPr/>
            </a:lvl1pPr>
          </a:lstStyle>
          <a:p>
            <a:pPr>
              <a:defRPr/>
            </a:pPr>
            <a:fld id="{8BE8AE14-5C8F-40E9-92DB-463F230A4974}"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962C8292-9F7C-7C4A-964A-8B8598D2F151}" type="datetimeFigureOut">
              <a:rPr kumimoji="1" lang="zh-CN" altLang="en-US" smtClean="0"/>
              <a:t>2022/7/6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BD4F91B3-0275-BC49-876C-9D41FC53A884}"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962C8292-9F7C-7C4A-964A-8B8598D2F151}" type="datetimeFigureOut">
              <a:rPr kumimoji="1" lang="zh-CN" altLang="en-US" smtClean="0"/>
              <a:t>2022/7/6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BD4F91B3-0275-BC49-876C-9D41FC53A884}"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962C8292-9F7C-7C4A-964A-8B8598D2F151}" type="datetimeFigureOut">
              <a:rPr kumimoji="1" lang="zh-CN" altLang="en-US" smtClean="0"/>
              <a:t>2022/7/6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BD4F91B3-0275-BC49-876C-9D41FC53A884}"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962C8292-9F7C-7C4A-964A-8B8598D2F151}" type="datetimeFigureOut">
              <a:rPr kumimoji="1" lang="zh-CN" altLang="en-US" smtClean="0"/>
              <a:t>2022/7/6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BD4F91B3-0275-BC49-876C-9D41FC53A884}"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962C8292-9F7C-7C4A-964A-8B8598D2F151}" type="datetimeFigureOut">
              <a:rPr kumimoji="1" lang="zh-CN" altLang="en-US" smtClean="0"/>
              <a:t>2022/7/6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BD4F91B3-0275-BC49-876C-9D41FC53A884}"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2C8292-9F7C-7C4A-964A-8B8598D2F151}" type="datetimeFigureOut">
              <a:rPr kumimoji="1" lang="zh-CN" altLang="en-US" smtClean="0"/>
              <a:t>2022/7/6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BD4F91B3-0275-BC49-876C-9D41FC53A884}"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962C8292-9F7C-7C4A-964A-8B8598D2F151}" type="datetimeFigureOut">
              <a:rPr kumimoji="1" lang="zh-CN" altLang="en-US" smtClean="0"/>
              <a:t>2022/7/6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BD4F91B3-0275-BC49-876C-9D41FC53A884}"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962C8292-9F7C-7C4A-964A-8B8598D2F151}" type="datetimeFigureOut">
              <a:rPr kumimoji="1" lang="zh-CN" altLang="en-US" smtClean="0"/>
              <a:t>2022/7/6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BD4F91B3-0275-BC49-876C-9D41FC53A884}"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C8292-9F7C-7C4A-964A-8B8598D2F151}" type="datetimeFigureOut">
              <a:rPr kumimoji="1" lang="zh-CN" altLang="en-US" smtClean="0"/>
              <a:t>2022/7/6</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F91B3-0275-BC49-876C-9D41FC53A884}"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mailto:1395739724@qq.co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矩形 156"/>
          <p:cNvSpPr/>
          <p:nvPr/>
        </p:nvSpPr>
        <p:spPr>
          <a:xfrm>
            <a:off x="0" y="2273300"/>
            <a:ext cx="12192000" cy="21415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grpSp>
        <p:nvGrpSpPr>
          <p:cNvPr id="16387" name="Group 4"/>
          <p:cNvGrpSpPr>
            <a:grpSpLocks noChangeAspect="1"/>
          </p:cNvGrpSpPr>
          <p:nvPr/>
        </p:nvGrpSpPr>
        <p:grpSpPr bwMode="auto">
          <a:xfrm>
            <a:off x="4497388" y="1081088"/>
            <a:ext cx="3197225" cy="896937"/>
            <a:chOff x="510" y="551"/>
            <a:chExt cx="1927" cy="541"/>
          </a:xfrm>
        </p:grpSpPr>
        <p:sp>
          <p:nvSpPr>
            <p:cNvPr id="16395" name="AutoShape 3"/>
            <p:cNvSpPr>
              <a:spLocks noChangeAspect="1" noChangeArrowheads="1" noTextEdit="1"/>
            </p:cNvSpPr>
            <p:nvPr/>
          </p:nvSpPr>
          <p:spPr bwMode="auto">
            <a:xfrm>
              <a:off x="510" y="551"/>
              <a:ext cx="1927" cy="541"/>
            </a:xfrm>
            <a:prstGeom prst="rect">
              <a:avLst/>
            </a:prstGeom>
            <a:noFill/>
            <a:ln w="9525">
              <a:noFill/>
              <a:miter lim="800000"/>
            </a:ln>
          </p:spPr>
          <p:txBody>
            <a:bodyPr/>
            <a:lstStyle/>
            <a:p>
              <a:endParaRPr lang="zh-CN" altLang="en-US">
                <a:cs typeface="+mn-ea"/>
                <a:sym typeface="+mn-lt"/>
              </a:endParaRPr>
            </a:p>
          </p:txBody>
        </p:sp>
        <p:sp>
          <p:nvSpPr>
            <p:cNvPr id="16396" name="Freeform 5"/>
            <p:cNvSpPr>
              <a:spLocks noChangeArrowheads="1"/>
            </p:cNvSpPr>
            <p:nvPr/>
          </p:nvSpPr>
          <p:spPr bwMode="auto">
            <a:xfrm>
              <a:off x="2055" y="817"/>
              <a:ext cx="66" cy="70"/>
            </a:xfrm>
            <a:custGeom>
              <a:avLst/>
              <a:gdLst>
                <a:gd name="T0" fmla="*/ 258085 w 35"/>
                <a:gd name="T1" fmla="*/ 937951 h 37"/>
                <a:gd name="T2" fmla="*/ 121174 w 35"/>
                <a:gd name="T3" fmla="*/ 669098 h 37"/>
                <a:gd name="T4" fmla="*/ 0 w 35"/>
                <a:gd name="T5" fmla="*/ 302504 h 37"/>
                <a:gd name="T6" fmla="*/ 552060 w 35"/>
                <a:gd name="T7" fmla="*/ 111151 h 37"/>
                <a:gd name="T8" fmla="*/ 689596 w 35"/>
                <a:gd name="T9" fmla="*/ 241937 h 37"/>
                <a:gd name="T10" fmla="*/ 748225 w 35"/>
                <a:gd name="T11" fmla="*/ 785012 h 37"/>
                <a:gd name="T12" fmla="*/ 258085 w 35"/>
                <a:gd name="T13" fmla="*/ 937951 h 37"/>
                <a:gd name="T14" fmla="*/ 0 60000 65536"/>
                <a:gd name="T15" fmla="*/ 0 60000 65536"/>
                <a:gd name="T16" fmla="*/ 0 60000 65536"/>
                <a:gd name="T17" fmla="*/ 0 60000 65536"/>
                <a:gd name="T18" fmla="*/ 0 60000 65536"/>
                <a:gd name="T19" fmla="*/ 0 60000 65536"/>
                <a:gd name="T20" fmla="*/ 0 60000 65536"/>
                <a:gd name="T21" fmla="*/ 0 w 35"/>
                <a:gd name="T22" fmla="*/ 0 h 37"/>
                <a:gd name="T23" fmla="*/ 35 w 35"/>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7">
                  <a:moveTo>
                    <a:pt x="10" y="35"/>
                  </a:moveTo>
                  <a:cubicBezTo>
                    <a:pt x="2" y="34"/>
                    <a:pt x="7" y="31"/>
                    <a:pt x="5" y="25"/>
                  </a:cubicBezTo>
                  <a:cubicBezTo>
                    <a:pt x="4" y="20"/>
                    <a:pt x="0" y="14"/>
                    <a:pt x="0" y="11"/>
                  </a:cubicBezTo>
                  <a:cubicBezTo>
                    <a:pt x="0" y="0"/>
                    <a:pt x="14" y="0"/>
                    <a:pt x="22" y="4"/>
                  </a:cubicBezTo>
                  <a:cubicBezTo>
                    <a:pt x="24" y="4"/>
                    <a:pt x="26" y="7"/>
                    <a:pt x="27" y="9"/>
                  </a:cubicBezTo>
                  <a:cubicBezTo>
                    <a:pt x="31" y="14"/>
                    <a:pt x="35" y="23"/>
                    <a:pt x="29" y="29"/>
                  </a:cubicBezTo>
                  <a:cubicBezTo>
                    <a:pt x="24" y="34"/>
                    <a:pt x="16" y="37"/>
                    <a:pt x="10" y="35"/>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397" name="Freeform 6"/>
            <p:cNvSpPr>
              <a:spLocks noChangeArrowheads="1"/>
            </p:cNvSpPr>
            <p:nvPr/>
          </p:nvSpPr>
          <p:spPr bwMode="auto">
            <a:xfrm>
              <a:off x="1853" y="610"/>
              <a:ext cx="243" cy="252"/>
            </a:xfrm>
            <a:custGeom>
              <a:avLst/>
              <a:gdLst>
                <a:gd name="T0" fmla="*/ 826296 w 129"/>
                <a:gd name="T1" fmla="*/ 3667477 h 133"/>
                <a:gd name="T2" fmla="*/ 826296 w 129"/>
                <a:gd name="T3" fmla="*/ 3667477 h 133"/>
                <a:gd name="T4" fmla="*/ 826296 w 129"/>
                <a:gd name="T5" fmla="*/ 3581622 h 133"/>
                <a:gd name="T6" fmla="*/ 1387230 w 129"/>
                <a:gd name="T7" fmla="*/ 3203909 h 133"/>
                <a:gd name="T8" fmla="*/ 1707310 w 129"/>
                <a:gd name="T9" fmla="*/ 2737794 h 133"/>
                <a:gd name="T10" fmla="*/ 630640 w 129"/>
                <a:gd name="T11" fmla="*/ 3177183 h 133"/>
                <a:gd name="T12" fmla="*/ 225444 w 129"/>
                <a:gd name="T13" fmla="*/ 2981772 h 133"/>
                <a:gd name="T14" fmla="*/ 225444 w 129"/>
                <a:gd name="T15" fmla="*/ 2957203 h 133"/>
                <a:gd name="T16" fmla="*/ 225444 w 129"/>
                <a:gd name="T17" fmla="*/ 2534498 h 133"/>
                <a:gd name="T18" fmla="*/ 1506911 w 129"/>
                <a:gd name="T19" fmla="*/ 2216067 h 133"/>
                <a:gd name="T20" fmla="*/ 1884058 w 129"/>
                <a:gd name="T21" fmla="*/ 1984024 h 133"/>
                <a:gd name="T22" fmla="*/ 1931949 w 129"/>
                <a:gd name="T23" fmla="*/ 393995 h 133"/>
                <a:gd name="T24" fmla="*/ 2477468 w 129"/>
                <a:gd name="T25" fmla="*/ 438357 h 133"/>
                <a:gd name="T26" fmla="*/ 2586520 w 129"/>
                <a:gd name="T27" fmla="*/ 584564 h 133"/>
                <a:gd name="T28" fmla="*/ 2613154 w 129"/>
                <a:gd name="T29" fmla="*/ 584564 h 133"/>
                <a:gd name="T30" fmla="*/ 2586520 w 129"/>
                <a:gd name="T31" fmla="*/ 961287 h 133"/>
                <a:gd name="T32" fmla="*/ 2466885 w 129"/>
                <a:gd name="T33" fmla="*/ 1789463 h 133"/>
                <a:gd name="T34" fmla="*/ 3157564 w 129"/>
                <a:gd name="T35" fmla="*/ 1483727 h 133"/>
                <a:gd name="T36" fmla="*/ 3093849 w 129"/>
                <a:gd name="T37" fmla="*/ 1906950 h 133"/>
                <a:gd name="T38" fmla="*/ 2412783 w 129"/>
                <a:gd name="T39" fmla="*/ 2227422 h 133"/>
                <a:gd name="T40" fmla="*/ 2053734 w 129"/>
                <a:gd name="T41" fmla="*/ 3059888 h 133"/>
                <a:gd name="T42" fmla="*/ 1884058 w 129"/>
                <a:gd name="T43" fmla="*/ 3256523 h 133"/>
                <a:gd name="T44" fmla="*/ 1403074 w 129"/>
                <a:gd name="T45" fmla="*/ 3536956 h 133"/>
                <a:gd name="T46" fmla="*/ 826296 w 129"/>
                <a:gd name="T47" fmla="*/ 3667477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133"/>
                <a:gd name="T74" fmla="*/ 129 w 129"/>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133">
                  <a:moveTo>
                    <a:pt x="33" y="133"/>
                  </a:moveTo>
                  <a:cubicBezTo>
                    <a:pt x="33" y="133"/>
                    <a:pt x="33" y="133"/>
                    <a:pt x="33" y="133"/>
                  </a:cubicBezTo>
                  <a:cubicBezTo>
                    <a:pt x="33" y="132"/>
                    <a:pt x="33" y="131"/>
                    <a:pt x="33" y="130"/>
                  </a:cubicBezTo>
                  <a:cubicBezTo>
                    <a:pt x="35" y="130"/>
                    <a:pt x="55" y="117"/>
                    <a:pt x="55" y="116"/>
                  </a:cubicBezTo>
                  <a:cubicBezTo>
                    <a:pt x="61" y="111"/>
                    <a:pt x="66" y="106"/>
                    <a:pt x="68" y="99"/>
                  </a:cubicBezTo>
                  <a:cubicBezTo>
                    <a:pt x="53" y="104"/>
                    <a:pt x="40" y="114"/>
                    <a:pt x="25" y="115"/>
                  </a:cubicBezTo>
                  <a:cubicBezTo>
                    <a:pt x="18" y="113"/>
                    <a:pt x="14" y="110"/>
                    <a:pt x="9" y="108"/>
                  </a:cubicBezTo>
                  <a:cubicBezTo>
                    <a:pt x="9" y="107"/>
                    <a:pt x="9" y="107"/>
                    <a:pt x="9" y="107"/>
                  </a:cubicBezTo>
                  <a:cubicBezTo>
                    <a:pt x="1" y="102"/>
                    <a:pt x="0" y="95"/>
                    <a:pt x="9" y="92"/>
                  </a:cubicBezTo>
                  <a:cubicBezTo>
                    <a:pt x="24" y="96"/>
                    <a:pt x="46" y="85"/>
                    <a:pt x="60" y="80"/>
                  </a:cubicBezTo>
                  <a:cubicBezTo>
                    <a:pt x="64" y="78"/>
                    <a:pt x="73" y="75"/>
                    <a:pt x="75" y="72"/>
                  </a:cubicBezTo>
                  <a:cubicBezTo>
                    <a:pt x="78" y="52"/>
                    <a:pt x="76" y="33"/>
                    <a:pt x="77" y="14"/>
                  </a:cubicBezTo>
                  <a:cubicBezTo>
                    <a:pt x="82" y="0"/>
                    <a:pt x="91" y="10"/>
                    <a:pt x="99" y="16"/>
                  </a:cubicBezTo>
                  <a:cubicBezTo>
                    <a:pt x="100" y="18"/>
                    <a:pt x="101" y="19"/>
                    <a:pt x="103" y="21"/>
                  </a:cubicBezTo>
                  <a:cubicBezTo>
                    <a:pt x="103" y="21"/>
                    <a:pt x="104" y="21"/>
                    <a:pt x="104" y="21"/>
                  </a:cubicBezTo>
                  <a:cubicBezTo>
                    <a:pt x="108" y="27"/>
                    <a:pt x="109" y="30"/>
                    <a:pt x="103" y="35"/>
                  </a:cubicBezTo>
                  <a:cubicBezTo>
                    <a:pt x="99" y="44"/>
                    <a:pt x="97" y="54"/>
                    <a:pt x="98" y="65"/>
                  </a:cubicBezTo>
                  <a:cubicBezTo>
                    <a:pt x="108" y="63"/>
                    <a:pt x="114" y="55"/>
                    <a:pt x="126" y="54"/>
                  </a:cubicBezTo>
                  <a:cubicBezTo>
                    <a:pt x="129" y="60"/>
                    <a:pt x="129" y="65"/>
                    <a:pt x="123" y="69"/>
                  </a:cubicBezTo>
                  <a:cubicBezTo>
                    <a:pt x="115" y="73"/>
                    <a:pt x="105" y="77"/>
                    <a:pt x="96" y="81"/>
                  </a:cubicBezTo>
                  <a:cubicBezTo>
                    <a:pt x="93" y="91"/>
                    <a:pt x="89" y="103"/>
                    <a:pt x="82" y="111"/>
                  </a:cubicBezTo>
                  <a:cubicBezTo>
                    <a:pt x="81" y="113"/>
                    <a:pt x="76" y="117"/>
                    <a:pt x="75" y="118"/>
                  </a:cubicBezTo>
                  <a:cubicBezTo>
                    <a:pt x="69" y="122"/>
                    <a:pt x="63" y="126"/>
                    <a:pt x="56" y="128"/>
                  </a:cubicBezTo>
                  <a:cubicBezTo>
                    <a:pt x="37" y="133"/>
                    <a:pt x="37" y="133"/>
                    <a:pt x="33" y="133"/>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398" name="Freeform 7"/>
            <p:cNvSpPr>
              <a:spLocks noChangeArrowheads="1"/>
            </p:cNvSpPr>
            <p:nvPr/>
          </p:nvSpPr>
          <p:spPr bwMode="auto">
            <a:xfrm>
              <a:off x="1539" y="760"/>
              <a:ext cx="143" cy="167"/>
            </a:xfrm>
            <a:custGeom>
              <a:avLst/>
              <a:gdLst>
                <a:gd name="T0" fmla="*/ 420051 w 76"/>
                <a:gd name="T1" fmla="*/ 2491002 h 88"/>
                <a:gd name="T2" fmla="*/ 0 w 76"/>
                <a:gd name="T3" fmla="*/ 1978563 h 88"/>
                <a:gd name="T4" fmla="*/ 55616 w 76"/>
                <a:gd name="T5" fmla="*/ 1830160 h 88"/>
                <a:gd name="T6" fmla="*/ 1234638 w 76"/>
                <a:gd name="T7" fmla="*/ 728892 h 88"/>
                <a:gd name="T8" fmla="*/ 1603837 w 76"/>
                <a:gd name="T9" fmla="*/ 133031 h 88"/>
                <a:gd name="T10" fmla="*/ 1621896 w 76"/>
                <a:gd name="T11" fmla="*/ 116226 h 88"/>
                <a:gd name="T12" fmla="*/ 1621896 w 76"/>
                <a:gd name="T13" fmla="*/ 116226 h 88"/>
                <a:gd name="T14" fmla="*/ 1874387 w 76"/>
                <a:gd name="T15" fmla="*/ 133031 h 88"/>
                <a:gd name="T16" fmla="*/ 1603837 w 76"/>
                <a:gd name="T17" fmla="*/ 534396 h 88"/>
                <a:gd name="T18" fmla="*/ 1337582 w 76"/>
                <a:gd name="T19" fmla="*/ 1226818 h 88"/>
                <a:gd name="T20" fmla="*/ 1177340 w 76"/>
                <a:gd name="T21" fmla="*/ 1523036 h 88"/>
                <a:gd name="T22" fmla="*/ 861987 w 76"/>
                <a:gd name="T23" fmla="*/ 2041522 h 88"/>
                <a:gd name="T24" fmla="*/ 522328 w 76"/>
                <a:gd name="T25" fmla="*/ 2459007 h 88"/>
                <a:gd name="T26" fmla="*/ 420051 w 76"/>
                <a:gd name="T27" fmla="*/ 2491002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8"/>
                <a:gd name="T44" fmla="*/ 76 w 76"/>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8">
                  <a:moveTo>
                    <a:pt x="17" y="88"/>
                  </a:moveTo>
                  <a:cubicBezTo>
                    <a:pt x="10" y="84"/>
                    <a:pt x="4" y="76"/>
                    <a:pt x="0" y="70"/>
                  </a:cubicBezTo>
                  <a:cubicBezTo>
                    <a:pt x="0" y="69"/>
                    <a:pt x="1" y="67"/>
                    <a:pt x="2" y="65"/>
                  </a:cubicBezTo>
                  <a:cubicBezTo>
                    <a:pt x="18" y="52"/>
                    <a:pt x="35" y="41"/>
                    <a:pt x="50" y="26"/>
                  </a:cubicBezTo>
                  <a:cubicBezTo>
                    <a:pt x="55" y="19"/>
                    <a:pt x="61" y="12"/>
                    <a:pt x="65" y="5"/>
                  </a:cubicBezTo>
                  <a:cubicBezTo>
                    <a:pt x="66" y="5"/>
                    <a:pt x="66" y="5"/>
                    <a:pt x="66" y="4"/>
                  </a:cubicBezTo>
                  <a:cubicBezTo>
                    <a:pt x="66" y="4"/>
                    <a:pt x="66" y="4"/>
                    <a:pt x="66" y="4"/>
                  </a:cubicBezTo>
                  <a:cubicBezTo>
                    <a:pt x="70" y="0"/>
                    <a:pt x="72" y="0"/>
                    <a:pt x="76" y="5"/>
                  </a:cubicBezTo>
                  <a:cubicBezTo>
                    <a:pt x="76" y="10"/>
                    <a:pt x="68" y="14"/>
                    <a:pt x="65" y="19"/>
                  </a:cubicBezTo>
                  <a:cubicBezTo>
                    <a:pt x="62" y="27"/>
                    <a:pt x="59" y="35"/>
                    <a:pt x="54" y="43"/>
                  </a:cubicBezTo>
                  <a:cubicBezTo>
                    <a:pt x="53" y="45"/>
                    <a:pt x="53" y="45"/>
                    <a:pt x="48" y="54"/>
                  </a:cubicBezTo>
                  <a:cubicBezTo>
                    <a:pt x="43" y="57"/>
                    <a:pt x="37" y="66"/>
                    <a:pt x="35" y="72"/>
                  </a:cubicBezTo>
                  <a:cubicBezTo>
                    <a:pt x="30" y="75"/>
                    <a:pt x="27" y="84"/>
                    <a:pt x="21" y="87"/>
                  </a:cubicBezTo>
                  <a:cubicBezTo>
                    <a:pt x="20" y="87"/>
                    <a:pt x="18" y="87"/>
                    <a:pt x="17" y="88"/>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399" name="Freeform 8"/>
            <p:cNvSpPr>
              <a:spLocks noChangeArrowheads="1"/>
            </p:cNvSpPr>
            <p:nvPr/>
          </p:nvSpPr>
          <p:spPr bwMode="auto">
            <a:xfrm>
              <a:off x="1719" y="752"/>
              <a:ext cx="83" cy="63"/>
            </a:xfrm>
            <a:custGeom>
              <a:avLst/>
              <a:gdLst>
                <a:gd name="T0" fmla="*/ 489311 w 44"/>
                <a:gd name="T1" fmla="*/ 1023798 h 33"/>
                <a:gd name="T2" fmla="*/ 0 w 44"/>
                <a:gd name="T3" fmla="*/ 621084 h 33"/>
                <a:gd name="T4" fmla="*/ 57228 w 44"/>
                <a:gd name="T5" fmla="*/ 442865 h 33"/>
                <a:gd name="T6" fmla="*/ 151794 w 44"/>
                <a:gd name="T7" fmla="*/ 412396 h 33"/>
                <a:gd name="T8" fmla="*/ 432445 w 44"/>
                <a:gd name="T9" fmla="*/ 374220 h 33"/>
                <a:gd name="T10" fmla="*/ 1106267 w 44"/>
                <a:gd name="T11" fmla="*/ 162044 h 33"/>
                <a:gd name="T12" fmla="*/ 489311 w 44"/>
                <a:gd name="T13" fmla="*/ 1023798 h 33"/>
                <a:gd name="T14" fmla="*/ 0 60000 65536"/>
                <a:gd name="T15" fmla="*/ 0 60000 65536"/>
                <a:gd name="T16" fmla="*/ 0 60000 65536"/>
                <a:gd name="T17" fmla="*/ 0 60000 65536"/>
                <a:gd name="T18" fmla="*/ 0 60000 65536"/>
                <a:gd name="T19" fmla="*/ 0 60000 65536"/>
                <a:gd name="T20" fmla="*/ 0 60000 65536"/>
                <a:gd name="T21" fmla="*/ 0 w 44"/>
                <a:gd name="T22" fmla="*/ 0 h 33"/>
                <a:gd name="T23" fmla="*/ 44 w 4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33">
                  <a:moveTo>
                    <a:pt x="19" y="33"/>
                  </a:moveTo>
                  <a:cubicBezTo>
                    <a:pt x="9" y="33"/>
                    <a:pt x="6" y="26"/>
                    <a:pt x="0" y="20"/>
                  </a:cubicBezTo>
                  <a:cubicBezTo>
                    <a:pt x="0" y="18"/>
                    <a:pt x="2" y="16"/>
                    <a:pt x="2" y="14"/>
                  </a:cubicBezTo>
                  <a:cubicBezTo>
                    <a:pt x="5" y="14"/>
                    <a:pt x="5" y="14"/>
                    <a:pt x="6" y="13"/>
                  </a:cubicBezTo>
                  <a:cubicBezTo>
                    <a:pt x="11" y="12"/>
                    <a:pt x="12" y="12"/>
                    <a:pt x="17" y="12"/>
                  </a:cubicBezTo>
                  <a:cubicBezTo>
                    <a:pt x="23" y="11"/>
                    <a:pt x="38" y="0"/>
                    <a:pt x="43" y="5"/>
                  </a:cubicBezTo>
                  <a:cubicBezTo>
                    <a:pt x="44" y="17"/>
                    <a:pt x="30" y="30"/>
                    <a:pt x="19" y="33"/>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00" name="Freeform 9"/>
            <p:cNvSpPr>
              <a:spLocks noChangeArrowheads="1"/>
            </p:cNvSpPr>
            <p:nvPr/>
          </p:nvSpPr>
          <p:spPr bwMode="auto">
            <a:xfrm>
              <a:off x="1597" y="714"/>
              <a:ext cx="56" cy="65"/>
            </a:xfrm>
            <a:custGeom>
              <a:avLst/>
              <a:gdLst>
                <a:gd name="T0" fmla="*/ 107343 w 30"/>
                <a:gd name="T1" fmla="*/ 1080069 h 34"/>
                <a:gd name="T2" fmla="*/ 0 w 30"/>
                <a:gd name="T3" fmla="*/ 285512 h 34"/>
                <a:gd name="T4" fmla="*/ 431482 w 30"/>
                <a:gd name="T5" fmla="*/ 180773 h 34"/>
                <a:gd name="T6" fmla="*/ 497805 w 30"/>
                <a:gd name="T7" fmla="*/ 839184 h 34"/>
                <a:gd name="T8" fmla="*/ 107343 w 30"/>
                <a:gd name="T9" fmla="*/ 1080069 h 34"/>
                <a:gd name="T10" fmla="*/ 0 60000 65536"/>
                <a:gd name="T11" fmla="*/ 0 60000 65536"/>
                <a:gd name="T12" fmla="*/ 0 60000 65536"/>
                <a:gd name="T13" fmla="*/ 0 60000 65536"/>
                <a:gd name="T14" fmla="*/ 0 60000 65536"/>
                <a:gd name="T15" fmla="*/ 0 w 30"/>
                <a:gd name="T16" fmla="*/ 0 h 34"/>
                <a:gd name="T17" fmla="*/ 30 w 30"/>
                <a:gd name="T18" fmla="*/ 34 h 34"/>
              </a:gdLst>
              <a:ahLst/>
              <a:cxnLst>
                <a:cxn ang="T10">
                  <a:pos x="T0" y="T1"/>
                </a:cxn>
                <a:cxn ang="T11">
                  <a:pos x="T2" y="T3"/>
                </a:cxn>
                <a:cxn ang="T12">
                  <a:pos x="T4" y="T5"/>
                </a:cxn>
                <a:cxn ang="T13">
                  <a:pos x="T6" y="T7"/>
                </a:cxn>
                <a:cxn ang="T14">
                  <a:pos x="T8" y="T9"/>
                </a:cxn>
              </a:cxnLst>
              <a:rect l="T15" t="T16" r="T17" b="T18"/>
              <a:pathLst>
                <a:path w="30" h="34">
                  <a:moveTo>
                    <a:pt x="5" y="34"/>
                  </a:moveTo>
                  <a:cubicBezTo>
                    <a:pt x="2" y="30"/>
                    <a:pt x="1" y="14"/>
                    <a:pt x="0" y="9"/>
                  </a:cubicBezTo>
                  <a:cubicBezTo>
                    <a:pt x="3" y="0"/>
                    <a:pt x="12" y="0"/>
                    <a:pt x="20" y="6"/>
                  </a:cubicBezTo>
                  <a:cubicBezTo>
                    <a:pt x="26" y="14"/>
                    <a:pt x="30" y="17"/>
                    <a:pt x="23" y="26"/>
                  </a:cubicBezTo>
                  <a:cubicBezTo>
                    <a:pt x="16" y="32"/>
                    <a:pt x="13" y="32"/>
                    <a:pt x="5" y="34"/>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01" name="Freeform 10"/>
            <p:cNvSpPr>
              <a:spLocks noChangeArrowheads="1"/>
            </p:cNvSpPr>
            <p:nvPr/>
          </p:nvSpPr>
          <p:spPr bwMode="auto">
            <a:xfrm>
              <a:off x="1719" y="673"/>
              <a:ext cx="95" cy="91"/>
            </a:xfrm>
            <a:custGeom>
              <a:avLst/>
              <a:gdLst>
                <a:gd name="T0" fmla="*/ 453099 w 50"/>
                <a:gd name="T1" fmla="*/ 1340519 h 48"/>
                <a:gd name="T2" fmla="*/ 575744 w 50"/>
                <a:gd name="T3" fmla="*/ 837757 h 48"/>
                <a:gd name="T4" fmla="*/ 354253 w 50"/>
                <a:gd name="T5" fmla="*/ 899764 h 48"/>
                <a:gd name="T6" fmla="*/ 62044 w 50"/>
                <a:gd name="T7" fmla="*/ 409661 h 48"/>
                <a:gd name="T8" fmla="*/ 354253 w 50"/>
                <a:gd name="T9" fmla="*/ 310710 h 48"/>
                <a:gd name="T10" fmla="*/ 925074 w 50"/>
                <a:gd name="T11" fmla="*/ 60121 h 48"/>
                <a:gd name="T12" fmla="*/ 1448171 w 50"/>
                <a:gd name="T13" fmla="*/ 493461 h 48"/>
                <a:gd name="T14" fmla="*/ 1093914 w 50"/>
                <a:gd name="T15" fmla="*/ 1000477 h 48"/>
                <a:gd name="T16" fmla="*/ 607037 w 50"/>
                <a:gd name="T17" fmla="*/ 1308830 h 48"/>
                <a:gd name="T18" fmla="*/ 453099 w 50"/>
                <a:gd name="T19" fmla="*/ 134051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8"/>
                <a:gd name="T32" fmla="*/ 50 w 5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8">
                  <a:moveTo>
                    <a:pt x="16" y="48"/>
                  </a:moveTo>
                  <a:cubicBezTo>
                    <a:pt x="15" y="43"/>
                    <a:pt x="22" y="33"/>
                    <a:pt x="20" y="30"/>
                  </a:cubicBezTo>
                  <a:cubicBezTo>
                    <a:pt x="18" y="31"/>
                    <a:pt x="15" y="32"/>
                    <a:pt x="12" y="32"/>
                  </a:cubicBezTo>
                  <a:cubicBezTo>
                    <a:pt x="6" y="29"/>
                    <a:pt x="0" y="21"/>
                    <a:pt x="2" y="15"/>
                  </a:cubicBezTo>
                  <a:cubicBezTo>
                    <a:pt x="7" y="10"/>
                    <a:pt x="5" y="12"/>
                    <a:pt x="12" y="11"/>
                  </a:cubicBezTo>
                  <a:cubicBezTo>
                    <a:pt x="19" y="8"/>
                    <a:pt x="26" y="5"/>
                    <a:pt x="32" y="2"/>
                  </a:cubicBezTo>
                  <a:cubicBezTo>
                    <a:pt x="44" y="0"/>
                    <a:pt x="49" y="6"/>
                    <a:pt x="50" y="18"/>
                  </a:cubicBezTo>
                  <a:cubicBezTo>
                    <a:pt x="48" y="25"/>
                    <a:pt x="43" y="31"/>
                    <a:pt x="38" y="36"/>
                  </a:cubicBezTo>
                  <a:cubicBezTo>
                    <a:pt x="32" y="40"/>
                    <a:pt x="27" y="44"/>
                    <a:pt x="21" y="47"/>
                  </a:cubicBezTo>
                  <a:cubicBezTo>
                    <a:pt x="19" y="47"/>
                    <a:pt x="18" y="48"/>
                    <a:pt x="16" y="48"/>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02" name="Freeform 11"/>
            <p:cNvSpPr>
              <a:spLocks noChangeArrowheads="1"/>
            </p:cNvSpPr>
            <p:nvPr/>
          </p:nvSpPr>
          <p:spPr bwMode="auto">
            <a:xfrm>
              <a:off x="1625" y="636"/>
              <a:ext cx="59" cy="65"/>
            </a:xfrm>
            <a:custGeom>
              <a:avLst/>
              <a:gdLst>
                <a:gd name="T0" fmla="*/ 124802 w 31"/>
                <a:gd name="T1" fmla="*/ 1080069 h 34"/>
                <a:gd name="T2" fmla="*/ 90354 w 31"/>
                <a:gd name="T3" fmla="*/ 914869 h 34"/>
                <a:gd name="T4" fmla="*/ 0 w 31"/>
                <a:gd name="T5" fmla="*/ 515102 h 34"/>
                <a:gd name="T6" fmla="*/ 205067 w 31"/>
                <a:gd name="T7" fmla="*/ 0 h 34"/>
                <a:gd name="T8" fmla="*/ 760716 w 31"/>
                <a:gd name="T9" fmla="*/ 734465 h 34"/>
                <a:gd name="T10" fmla="*/ 124802 w 31"/>
                <a:gd name="T11" fmla="*/ 1080069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4" y="34"/>
                  </a:moveTo>
                  <a:cubicBezTo>
                    <a:pt x="1" y="32"/>
                    <a:pt x="2" y="31"/>
                    <a:pt x="3" y="29"/>
                  </a:cubicBezTo>
                  <a:cubicBezTo>
                    <a:pt x="3" y="24"/>
                    <a:pt x="0" y="20"/>
                    <a:pt x="0" y="16"/>
                  </a:cubicBezTo>
                  <a:cubicBezTo>
                    <a:pt x="1" y="7"/>
                    <a:pt x="0" y="4"/>
                    <a:pt x="7" y="0"/>
                  </a:cubicBezTo>
                  <a:cubicBezTo>
                    <a:pt x="12" y="3"/>
                    <a:pt x="31" y="12"/>
                    <a:pt x="26" y="23"/>
                  </a:cubicBezTo>
                  <a:cubicBezTo>
                    <a:pt x="21" y="29"/>
                    <a:pt x="11" y="33"/>
                    <a:pt x="4" y="34"/>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03" name="Freeform 12"/>
            <p:cNvSpPr>
              <a:spLocks noChangeArrowheads="1"/>
            </p:cNvSpPr>
            <p:nvPr/>
          </p:nvSpPr>
          <p:spPr bwMode="auto">
            <a:xfrm>
              <a:off x="1135" y="655"/>
              <a:ext cx="372" cy="285"/>
            </a:xfrm>
            <a:custGeom>
              <a:avLst/>
              <a:gdLst>
                <a:gd name="T0" fmla="*/ 559830 w 197"/>
                <a:gd name="T1" fmla="*/ 4331191 h 150"/>
                <a:gd name="T2" fmla="*/ 345276 w 197"/>
                <a:gd name="T3" fmla="*/ 3425933 h 150"/>
                <a:gd name="T4" fmla="*/ 437453 w 197"/>
                <a:gd name="T5" fmla="*/ 3292937 h 150"/>
                <a:gd name="T6" fmla="*/ 437453 w 197"/>
                <a:gd name="T7" fmla="*/ 3258182 h 150"/>
                <a:gd name="T8" fmla="*/ 1149461 w 197"/>
                <a:gd name="T9" fmla="*/ 2210739 h 150"/>
                <a:gd name="T10" fmla="*/ 1385968 w 197"/>
                <a:gd name="T11" fmla="*/ 1925779 h 150"/>
                <a:gd name="T12" fmla="*/ 1385968 w 197"/>
                <a:gd name="T13" fmla="*/ 2245925 h 150"/>
                <a:gd name="T14" fmla="*/ 1591720 w 197"/>
                <a:gd name="T15" fmla="*/ 2210739 h 150"/>
                <a:gd name="T16" fmla="*/ 2242639 w 197"/>
                <a:gd name="T17" fmla="*/ 1669657 h 150"/>
                <a:gd name="T18" fmla="*/ 2271882 w 197"/>
                <a:gd name="T19" fmla="*/ 1382822 h 150"/>
                <a:gd name="T20" fmla="*/ 1774253 w 197"/>
                <a:gd name="T21" fmla="*/ 1278854 h 150"/>
                <a:gd name="T22" fmla="*/ 2293826 w 197"/>
                <a:gd name="T23" fmla="*/ 831824 h 150"/>
                <a:gd name="T24" fmla="*/ 2434038 w 197"/>
                <a:gd name="T25" fmla="*/ 256253 h 150"/>
                <a:gd name="T26" fmla="*/ 2880547 w 197"/>
                <a:gd name="T27" fmla="*/ 639548 h 150"/>
                <a:gd name="T28" fmla="*/ 2880547 w 197"/>
                <a:gd name="T29" fmla="*/ 1064866 h 150"/>
                <a:gd name="T30" fmla="*/ 2852685 w 197"/>
                <a:gd name="T31" fmla="*/ 1317559 h 150"/>
                <a:gd name="T32" fmla="*/ 2910503 w 197"/>
                <a:gd name="T33" fmla="*/ 1317559 h 150"/>
                <a:gd name="T34" fmla="*/ 3447161 w 197"/>
                <a:gd name="T35" fmla="*/ 925074 h 150"/>
                <a:gd name="T36" fmla="*/ 3656492 w 197"/>
                <a:gd name="T37" fmla="*/ 134870 h 150"/>
                <a:gd name="T38" fmla="*/ 4264699 w 197"/>
                <a:gd name="T39" fmla="*/ 319493 h 150"/>
                <a:gd name="T40" fmla="*/ 4627356 w 197"/>
                <a:gd name="T41" fmla="*/ 134870 h 150"/>
                <a:gd name="T42" fmla="*/ 4761929 w 197"/>
                <a:gd name="T43" fmla="*/ 117722 h 150"/>
                <a:gd name="T44" fmla="*/ 4801399 w 197"/>
                <a:gd name="T45" fmla="*/ 374007 h 150"/>
                <a:gd name="T46" fmla="*/ 4098716 w 197"/>
                <a:gd name="T47" fmla="*/ 1126179 h 150"/>
                <a:gd name="T48" fmla="*/ 4331489 w 197"/>
                <a:gd name="T49" fmla="*/ 831824 h 150"/>
                <a:gd name="T50" fmla="*/ 4968074 w 197"/>
                <a:gd name="T51" fmla="*/ 991298 h 150"/>
                <a:gd name="T52" fmla="*/ 4801399 w 197"/>
                <a:gd name="T53" fmla="*/ 1438148 h 150"/>
                <a:gd name="T54" fmla="*/ 4761929 w 197"/>
                <a:gd name="T55" fmla="*/ 1564751 h 150"/>
                <a:gd name="T56" fmla="*/ 4761929 w 197"/>
                <a:gd name="T57" fmla="*/ 2682876 h 150"/>
                <a:gd name="T58" fmla="*/ 4521711 w 197"/>
                <a:gd name="T59" fmla="*/ 3083434 h 150"/>
                <a:gd name="T60" fmla="*/ 4521711 w 197"/>
                <a:gd name="T61" fmla="*/ 3083434 h 150"/>
                <a:gd name="T62" fmla="*/ 4499769 w 197"/>
                <a:gd name="T63" fmla="*/ 3083434 h 150"/>
                <a:gd name="T64" fmla="*/ 4125824 w 197"/>
                <a:gd name="T65" fmla="*/ 3258182 h 150"/>
                <a:gd name="T66" fmla="*/ 4125824 w 197"/>
                <a:gd name="T67" fmla="*/ 1669657 h 150"/>
                <a:gd name="T68" fmla="*/ 4098716 w 197"/>
                <a:gd name="T69" fmla="*/ 1669657 h 150"/>
                <a:gd name="T70" fmla="*/ 3630654 w 197"/>
                <a:gd name="T71" fmla="*/ 2565313 h 150"/>
                <a:gd name="T72" fmla="*/ 3241378 w 197"/>
                <a:gd name="T73" fmla="*/ 2308768 h 150"/>
                <a:gd name="T74" fmla="*/ 3350366 w 197"/>
                <a:gd name="T75" fmla="*/ 2191403 h 150"/>
                <a:gd name="T76" fmla="*/ 3415932 w 197"/>
                <a:gd name="T77" fmla="*/ 1286192 h 150"/>
                <a:gd name="T78" fmla="*/ 2910503 w 197"/>
                <a:gd name="T79" fmla="*/ 1854405 h 150"/>
                <a:gd name="T80" fmla="*/ 2666298 w 197"/>
                <a:gd name="T81" fmla="*/ 2023246 h 150"/>
                <a:gd name="T82" fmla="*/ 2534058 w 197"/>
                <a:gd name="T83" fmla="*/ 2627362 h 150"/>
                <a:gd name="T84" fmla="*/ 2411374 w 197"/>
                <a:gd name="T85" fmla="*/ 2914915 h 150"/>
                <a:gd name="T86" fmla="*/ 2382942 w 197"/>
                <a:gd name="T87" fmla="*/ 2948370 h 150"/>
                <a:gd name="T88" fmla="*/ 1962949 w 197"/>
                <a:gd name="T89" fmla="*/ 3172348 h 150"/>
                <a:gd name="T90" fmla="*/ 1962949 w 197"/>
                <a:gd name="T91" fmla="*/ 3083434 h 150"/>
                <a:gd name="T92" fmla="*/ 2145421 w 197"/>
                <a:gd name="T93" fmla="*/ 2443765 h 150"/>
                <a:gd name="T94" fmla="*/ 1672863 w 197"/>
                <a:gd name="T95" fmla="*/ 2715486 h 150"/>
                <a:gd name="T96" fmla="*/ 1385968 w 197"/>
                <a:gd name="T97" fmla="*/ 2627362 h 150"/>
                <a:gd name="T98" fmla="*/ 1385968 w 197"/>
                <a:gd name="T99" fmla="*/ 2594102 h 150"/>
                <a:gd name="T100" fmla="*/ 1261934 w 197"/>
                <a:gd name="T101" fmla="*/ 2532747 h 150"/>
                <a:gd name="T102" fmla="*/ 1179822 w 197"/>
                <a:gd name="T103" fmla="*/ 2884133 h 150"/>
                <a:gd name="T104" fmla="*/ 703352 w 197"/>
                <a:gd name="T105" fmla="*/ 4233983 h 150"/>
                <a:gd name="T106" fmla="*/ 559830 w 197"/>
                <a:gd name="T107" fmla="*/ 4331191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
                <a:gd name="T163" fmla="*/ 0 h 150"/>
                <a:gd name="T164" fmla="*/ 197 w 197"/>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 h="150">
                  <a:moveTo>
                    <a:pt x="21" y="150"/>
                  </a:moveTo>
                  <a:cubicBezTo>
                    <a:pt x="10" y="146"/>
                    <a:pt x="0" y="124"/>
                    <a:pt x="13" y="119"/>
                  </a:cubicBezTo>
                  <a:cubicBezTo>
                    <a:pt x="14" y="117"/>
                    <a:pt x="15" y="115"/>
                    <a:pt x="17" y="114"/>
                  </a:cubicBezTo>
                  <a:cubicBezTo>
                    <a:pt x="17" y="114"/>
                    <a:pt x="17" y="113"/>
                    <a:pt x="17" y="113"/>
                  </a:cubicBezTo>
                  <a:cubicBezTo>
                    <a:pt x="28" y="103"/>
                    <a:pt x="35" y="88"/>
                    <a:pt x="44" y="77"/>
                  </a:cubicBezTo>
                  <a:cubicBezTo>
                    <a:pt x="46" y="72"/>
                    <a:pt x="48" y="68"/>
                    <a:pt x="53" y="67"/>
                  </a:cubicBezTo>
                  <a:cubicBezTo>
                    <a:pt x="55" y="69"/>
                    <a:pt x="54" y="74"/>
                    <a:pt x="53" y="78"/>
                  </a:cubicBezTo>
                  <a:cubicBezTo>
                    <a:pt x="55" y="79"/>
                    <a:pt x="58" y="78"/>
                    <a:pt x="61" y="77"/>
                  </a:cubicBezTo>
                  <a:cubicBezTo>
                    <a:pt x="68" y="71"/>
                    <a:pt x="78" y="65"/>
                    <a:pt x="86" y="58"/>
                  </a:cubicBezTo>
                  <a:cubicBezTo>
                    <a:pt x="86" y="55"/>
                    <a:pt x="86" y="52"/>
                    <a:pt x="87" y="48"/>
                  </a:cubicBezTo>
                  <a:cubicBezTo>
                    <a:pt x="82" y="50"/>
                    <a:pt x="64" y="54"/>
                    <a:pt x="68" y="44"/>
                  </a:cubicBezTo>
                  <a:cubicBezTo>
                    <a:pt x="75" y="41"/>
                    <a:pt x="85" y="36"/>
                    <a:pt x="88" y="29"/>
                  </a:cubicBezTo>
                  <a:cubicBezTo>
                    <a:pt x="90" y="22"/>
                    <a:pt x="89" y="14"/>
                    <a:pt x="93" y="9"/>
                  </a:cubicBezTo>
                  <a:cubicBezTo>
                    <a:pt x="100" y="5"/>
                    <a:pt x="108" y="14"/>
                    <a:pt x="110" y="22"/>
                  </a:cubicBezTo>
                  <a:cubicBezTo>
                    <a:pt x="113" y="27"/>
                    <a:pt x="122" y="21"/>
                    <a:pt x="110" y="37"/>
                  </a:cubicBezTo>
                  <a:cubicBezTo>
                    <a:pt x="108" y="39"/>
                    <a:pt x="108" y="42"/>
                    <a:pt x="109" y="46"/>
                  </a:cubicBezTo>
                  <a:cubicBezTo>
                    <a:pt x="109" y="46"/>
                    <a:pt x="110" y="46"/>
                    <a:pt x="111" y="46"/>
                  </a:cubicBezTo>
                  <a:cubicBezTo>
                    <a:pt x="117" y="41"/>
                    <a:pt x="124" y="36"/>
                    <a:pt x="132" y="32"/>
                  </a:cubicBezTo>
                  <a:cubicBezTo>
                    <a:pt x="134" y="22"/>
                    <a:pt x="135" y="14"/>
                    <a:pt x="140" y="5"/>
                  </a:cubicBezTo>
                  <a:cubicBezTo>
                    <a:pt x="147" y="0"/>
                    <a:pt x="157" y="5"/>
                    <a:pt x="163" y="11"/>
                  </a:cubicBezTo>
                  <a:cubicBezTo>
                    <a:pt x="169" y="11"/>
                    <a:pt x="172" y="8"/>
                    <a:pt x="177" y="5"/>
                  </a:cubicBezTo>
                  <a:cubicBezTo>
                    <a:pt x="179" y="4"/>
                    <a:pt x="179" y="4"/>
                    <a:pt x="182" y="4"/>
                  </a:cubicBezTo>
                  <a:cubicBezTo>
                    <a:pt x="184" y="7"/>
                    <a:pt x="184" y="9"/>
                    <a:pt x="184" y="13"/>
                  </a:cubicBezTo>
                  <a:cubicBezTo>
                    <a:pt x="181" y="24"/>
                    <a:pt x="151" y="27"/>
                    <a:pt x="157" y="39"/>
                  </a:cubicBezTo>
                  <a:cubicBezTo>
                    <a:pt x="162" y="39"/>
                    <a:pt x="164" y="33"/>
                    <a:pt x="166" y="29"/>
                  </a:cubicBezTo>
                  <a:cubicBezTo>
                    <a:pt x="172" y="26"/>
                    <a:pt x="184" y="30"/>
                    <a:pt x="190" y="34"/>
                  </a:cubicBezTo>
                  <a:cubicBezTo>
                    <a:pt x="197" y="42"/>
                    <a:pt x="192" y="45"/>
                    <a:pt x="184" y="50"/>
                  </a:cubicBezTo>
                  <a:cubicBezTo>
                    <a:pt x="184" y="52"/>
                    <a:pt x="183" y="53"/>
                    <a:pt x="182" y="54"/>
                  </a:cubicBezTo>
                  <a:cubicBezTo>
                    <a:pt x="182" y="70"/>
                    <a:pt x="182" y="70"/>
                    <a:pt x="182" y="93"/>
                  </a:cubicBezTo>
                  <a:cubicBezTo>
                    <a:pt x="179" y="99"/>
                    <a:pt x="177" y="102"/>
                    <a:pt x="173" y="107"/>
                  </a:cubicBezTo>
                  <a:cubicBezTo>
                    <a:pt x="173" y="107"/>
                    <a:pt x="173" y="107"/>
                    <a:pt x="173" y="107"/>
                  </a:cubicBezTo>
                  <a:cubicBezTo>
                    <a:pt x="172" y="107"/>
                    <a:pt x="172" y="107"/>
                    <a:pt x="172" y="107"/>
                  </a:cubicBezTo>
                  <a:cubicBezTo>
                    <a:pt x="169" y="112"/>
                    <a:pt x="162" y="117"/>
                    <a:pt x="158" y="113"/>
                  </a:cubicBezTo>
                  <a:cubicBezTo>
                    <a:pt x="158" y="94"/>
                    <a:pt x="159" y="75"/>
                    <a:pt x="158" y="58"/>
                  </a:cubicBezTo>
                  <a:cubicBezTo>
                    <a:pt x="158" y="58"/>
                    <a:pt x="158" y="58"/>
                    <a:pt x="157" y="58"/>
                  </a:cubicBezTo>
                  <a:cubicBezTo>
                    <a:pt x="156" y="67"/>
                    <a:pt x="147" y="84"/>
                    <a:pt x="139" y="89"/>
                  </a:cubicBezTo>
                  <a:cubicBezTo>
                    <a:pt x="132" y="90"/>
                    <a:pt x="126" y="86"/>
                    <a:pt x="124" y="80"/>
                  </a:cubicBezTo>
                  <a:cubicBezTo>
                    <a:pt x="125" y="78"/>
                    <a:pt x="126" y="77"/>
                    <a:pt x="128" y="76"/>
                  </a:cubicBezTo>
                  <a:cubicBezTo>
                    <a:pt x="132" y="68"/>
                    <a:pt x="131" y="53"/>
                    <a:pt x="131" y="45"/>
                  </a:cubicBezTo>
                  <a:cubicBezTo>
                    <a:pt x="125" y="46"/>
                    <a:pt x="115" y="59"/>
                    <a:pt x="111" y="64"/>
                  </a:cubicBezTo>
                  <a:cubicBezTo>
                    <a:pt x="108" y="66"/>
                    <a:pt x="105" y="68"/>
                    <a:pt x="102" y="70"/>
                  </a:cubicBezTo>
                  <a:cubicBezTo>
                    <a:pt x="100" y="77"/>
                    <a:pt x="99" y="84"/>
                    <a:pt x="97" y="91"/>
                  </a:cubicBezTo>
                  <a:cubicBezTo>
                    <a:pt x="95" y="95"/>
                    <a:pt x="94" y="98"/>
                    <a:pt x="92" y="101"/>
                  </a:cubicBezTo>
                  <a:cubicBezTo>
                    <a:pt x="92" y="101"/>
                    <a:pt x="92" y="101"/>
                    <a:pt x="91" y="102"/>
                  </a:cubicBezTo>
                  <a:cubicBezTo>
                    <a:pt x="89" y="106"/>
                    <a:pt x="80" y="118"/>
                    <a:pt x="75" y="110"/>
                  </a:cubicBezTo>
                  <a:cubicBezTo>
                    <a:pt x="75" y="109"/>
                    <a:pt x="75" y="108"/>
                    <a:pt x="75" y="107"/>
                  </a:cubicBezTo>
                  <a:cubicBezTo>
                    <a:pt x="79" y="101"/>
                    <a:pt x="82" y="92"/>
                    <a:pt x="82" y="85"/>
                  </a:cubicBezTo>
                  <a:cubicBezTo>
                    <a:pt x="75" y="87"/>
                    <a:pt x="71" y="94"/>
                    <a:pt x="64" y="94"/>
                  </a:cubicBezTo>
                  <a:cubicBezTo>
                    <a:pt x="60" y="93"/>
                    <a:pt x="56" y="92"/>
                    <a:pt x="53" y="91"/>
                  </a:cubicBezTo>
                  <a:cubicBezTo>
                    <a:pt x="53" y="90"/>
                    <a:pt x="53" y="90"/>
                    <a:pt x="53" y="90"/>
                  </a:cubicBezTo>
                  <a:cubicBezTo>
                    <a:pt x="51" y="89"/>
                    <a:pt x="49" y="87"/>
                    <a:pt x="48" y="88"/>
                  </a:cubicBezTo>
                  <a:cubicBezTo>
                    <a:pt x="47" y="91"/>
                    <a:pt x="46" y="96"/>
                    <a:pt x="45" y="100"/>
                  </a:cubicBezTo>
                  <a:cubicBezTo>
                    <a:pt x="37" y="115"/>
                    <a:pt x="32" y="130"/>
                    <a:pt x="27" y="147"/>
                  </a:cubicBezTo>
                  <a:cubicBezTo>
                    <a:pt x="24" y="149"/>
                    <a:pt x="24" y="150"/>
                    <a:pt x="21" y="150"/>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04" name="Freeform 13"/>
            <p:cNvSpPr>
              <a:spLocks noChangeArrowheads="1"/>
            </p:cNvSpPr>
            <p:nvPr/>
          </p:nvSpPr>
          <p:spPr bwMode="auto">
            <a:xfrm>
              <a:off x="1190" y="701"/>
              <a:ext cx="58" cy="74"/>
            </a:xfrm>
            <a:custGeom>
              <a:avLst/>
              <a:gdLst>
                <a:gd name="T0" fmla="*/ 134511 w 31"/>
                <a:gd name="T1" fmla="*/ 1099826 h 39"/>
                <a:gd name="T2" fmla="*/ 134511 w 31"/>
                <a:gd name="T3" fmla="*/ 793193 h 39"/>
                <a:gd name="T4" fmla="*/ 154491 w 31"/>
                <a:gd name="T5" fmla="*/ 32251 h 39"/>
                <a:gd name="T6" fmla="*/ 230002 w 31"/>
                <a:gd name="T7" fmla="*/ 0 h 39"/>
                <a:gd name="T8" fmla="*/ 591864 w 31"/>
                <a:gd name="T9" fmla="*/ 478518 h 39"/>
                <a:gd name="T10" fmla="*/ 134511 w 31"/>
                <a:gd name="T11" fmla="*/ 1099826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6" y="39"/>
                  </a:moveTo>
                  <a:cubicBezTo>
                    <a:pt x="3" y="35"/>
                    <a:pt x="6" y="31"/>
                    <a:pt x="6" y="28"/>
                  </a:cubicBezTo>
                  <a:cubicBezTo>
                    <a:pt x="3" y="17"/>
                    <a:pt x="0" y="9"/>
                    <a:pt x="7" y="1"/>
                  </a:cubicBezTo>
                  <a:cubicBezTo>
                    <a:pt x="8" y="0"/>
                    <a:pt x="9" y="0"/>
                    <a:pt x="10" y="0"/>
                  </a:cubicBezTo>
                  <a:cubicBezTo>
                    <a:pt x="15" y="4"/>
                    <a:pt x="22" y="11"/>
                    <a:pt x="26" y="17"/>
                  </a:cubicBezTo>
                  <a:cubicBezTo>
                    <a:pt x="31" y="29"/>
                    <a:pt x="15" y="35"/>
                    <a:pt x="6" y="39"/>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05" name="Freeform 14"/>
            <p:cNvSpPr>
              <a:spLocks noChangeArrowheads="1"/>
            </p:cNvSpPr>
            <p:nvPr/>
          </p:nvSpPr>
          <p:spPr bwMode="auto">
            <a:xfrm>
              <a:off x="1205" y="625"/>
              <a:ext cx="70" cy="72"/>
            </a:xfrm>
            <a:custGeom>
              <a:avLst/>
              <a:gdLst>
                <a:gd name="T0" fmla="*/ 210286 w 37"/>
                <a:gd name="T1" fmla="*/ 1047124 h 38"/>
                <a:gd name="T2" fmla="*/ 127881 w 37"/>
                <a:gd name="T3" fmla="*/ 988543 h 38"/>
                <a:gd name="T4" fmla="*/ 186938 w 37"/>
                <a:gd name="T5" fmla="*/ 799166 h 38"/>
                <a:gd name="T6" fmla="*/ 330114 w 37"/>
                <a:gd name="T7" fmla="*/ 0 h 38"/>
                <a:gd name="T8" fmla="*/ 428924 w 37"/>
                <a:gd name="T9" fmla="*/ 190669 h 38"/>
                <a:gd name="T10" fmla="*/ 641523 w 37"/>
                <a:gd name="T11" fmla="*/ 892447 h 38"/>
                <a:gd name="T12" fmla="*/ 210286 w 37"/>
                <a:gd name="T13" fmla="*/ 1047124 h 38"/>
                <a:gd name="T14" fmla="*/ 0 60000 65536"/>
                <a:gd name="T15" fmla="*/ 0 60000 65536"/>
                <a:gd name="T16" fmla="*/ 0 60000 65536"/>
                <a:gd name="T17" fmla="*/ 0 60000 65536"/>
                <a:gd name="T18" fmla="*/ 0 60000 65536"/>
                <a:gd name="T19" fmla="*/ 0 60000 65536"/>
                <a:gd name="T20" fmla="*/ 0 60000 65536"/>
                <a:gd name="T21" fmla="*/ 0 w 37"/>
                <a:gd name="T22" fmla="*/ 0 h 38"/>
                <a:gd name="T23" fmla="*/ 37 w 3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8">
                  <a:moveTo>
                    <a:pt x="8" y="38"/>
                  </a:moveTo>
                  <a:cubicBezTo>
                    <a:pt x="5" y="37"/>
                    <a:pt x="5" y="37"/>
                    <a:pt x="5" y="36"/>
                  </a:cubicBezTo>
                  <a:cubicBezTo>
                    <a:pt x="6" y="33"/>
                    <a:pt x="7" y="32"/>
                    <a:pt x="7" y="29"/>
                  </a:cubicBezTo>
                  <a:cubicBezTo>
                    <a:pt x="0" y="20"/>
                    <a:pt x="0" y="5"/>
                    <a:pt x="12" y="0"/>
                  </a:cubicBezTo>
                  <a:cubicBezTo>
                    <a:pt x="15" y="0"/>
                    <a:pt x="15" y="3"/>
                    <a:pt x="16" y="7"/>
                  </a:cubicBezTo>
                  <a:cubicBezTo>
                    <a:pt x="23" y="14"/>
                    <a:pt x="37" y="23"/>
                    <a:pt x="24" y="32"/>
                  </a:cubicBezTo>
                  <a:cubicBezTo>
                    <a:pt x="19" y="35"/>
                    <a:pt x="13" y="36"/>
                    <a:pt x="8" y="38"/>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06" name="Freeform 15"/>
            <p:cNvSpPr>
              <a:spLocks noChangeArrowheads="1"/>
            </p:cNvSpPr>
            <p:nvPr/>
          </p:nvSpPr>
          <p:spPr bwMode="auto">
            <a:xfrm>
              <a:off x="2204" y="712"/>
              <a:ext cx="39" cy="59"/>
            </a:xfrm>
            <a:custGeom>
              <a:avLst/>
              <a:gdLst>
                <a:gd name="T0" fmla="*/ 203898 w 21"/>
                <a:gd name="T1" fmla="*/ 914848 h 31"/>
                <a:gd name="T2" fmla="*/ 76260 w 21"/>
                <a:gd name="T3" fmla="*/ 124802 h 31"/>
                <a:gd name="T4" fmla="*/ 418529 w 21"/>
                <a:gd name="T5" fmla="*/ 533155 h 31"/>
                <a:gd name="T6" fmla="*/ 203898 w 21"/>
                <a:gd name="T7" fmla="*/ 914848 h 31"/>
                <a:gd name="T8" fmla="*/ 0 60000 65536"/>
                <a:gd name="T9" fmla="*/ 0 60000 65536"/>
                <a:gd name="T10" fmla="*/ 0 60000 65536"/>
                <a:gd name="T11" fmla="*/ 0 60000 65536"/>
                <a:gd name="T12" fmla="*/ 0 w 21"/>
                <a:gd name="T13" fmla="*/ 0 h 31"/>
                <a:gd name="T14" fmla="*/ 21 w 21"/>
                <a:gd name="T15" fmla="*/ 31 h 31"/>
              </a:gdLst>
              <a:ahLst/>
              <a:cxnLst>
                <a:cxn ang="T8">
                  <a:pos x="T0" y="T1"/>
                </a:cxn>
                <a:cxn ang="T9">
                  <a:pos x="T2" y="T3"/>
                </a:cxn>
                <a:cxn ang="T10">
                  <a:pos x="T4" y="T5"/>
                </a:cxn>
                <a:cxn ang="T11">
                  <a:pos x="T6" y="T7"/>
                </a:cxn>
              </a:cxnLst>
              <a:rect l="T12" t="T13" r="T14" b="T15"/>
              <a:pathLst>
                <a:path w="21" h="31">
                  <a:moveTo>
                    <a:pt x="10" y="31"/>
                  </a:moveTo>
                  <a:cubicBezTo>
                    <a:pt x="0" y="27"/>
                    <a:pt x="2" y="11"/>
                    <a:pt x="4" y="4"/>
                  </a:cubicBezTo>
                  <a:cubicBezTo>
                    <a:pt x="11" y="0"/>
                    <a:pt x="20" y="9"/>
                    <a:pt x="21" y="18"/>
                  </a:cubicBezTo>
                  <a:cubicBezTo>
                    <a:pt x="19" y="27"/>
                    <a:pt x="19" y="29"/>
                    <a:pt x="10" y="31"/>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07" name="Freeform 16"/>
            <p:cNvSpPr>
              <a:spLocks noEditPoints="1"/>
            </p:cNvSpPr>
            <p:nvPr/>
          </p:nvSpPr>
          <p:spPr bwMode="auto">
            <a:xfrm>
              <a:off x="2190" y="572"/>
              <a:ext cx="253" cy="342"/>
            </a:xfrm>
            <a:custGeom>
              <a:avLst/>
              <a:gdLst>
                <a:gd name="T0" fmla="*/ 1820235 w 134"/>
                <a:gd name="T1" fmla="*/ 5194281 h 180"/>
                <a:gd name="T2" fmla="*/ 855527 w 134"/>
                <a:gd name="T3" fmla="*/ 4994868 h 180"/>
                <a:gd name="T4" fmla="*/ 1434498 w 134"/>
                <a:gd name="T5" fmla="*/ 4267260 h 180"/>
                <a:gd name="T6" fmla="*/ 0 w 134"/>
                <a:gd name="T7" fmla="*/ 4233983 h 180"/>
                <a:gd name="T8" fmla="*/ 1434498 w 134"/>
                <a:gd name="T9" fmla="*/ 3578629 h 180"/>
                <a:gd name="T10" fmla="*/ 1959624 w 134"/>
                <a:gd name="T11" fmla="*/ 3107805 h 180"/>
                <a:gd name="T12" fmla="*/ 2347664 w 134"/>
                <a:gd name="T13" fmla="*/ 2762256 h 180"/>
                <a:gd name="T14" fmla="*/ 812857 w 134"/>
                <a:gd name="T15" fmla="*/ 3425933 h 180"/>
                <a:gd name="T16" fmla="*/ 882317 w 134"/>
                <a:gd name="T17" fmla="*/ 3107805 h 180"/>
                <a:gd name="T18" fmla="*/ 1878980 w 134"/>
                <a:gd name="T19" fmla="*/ 2341321 h 180"/>
                <a:gd name="T20" fmla="*/ 1820235 w 134"/>
                <a:gd name="T21" fmla="*/ 2245926 h 180"/>
                <a:gd name="T22" fmla="*/ 995191 w 134"/>
                <a:gd name="T23" fmla="*/ 2682876 h 180"/>
                <a:gd name="T24" fmla="*/ 681484 w 134"/>
                <a:gd name="T25" fmla="*/ 1757640 h 180"/>
                <a:gd name="T26" fmla="*/ 855527 w 134"/>
                <a:gd name="T27" fmla="*/ 1278854 h 180"/>
                <a:gd name="T28" fmla="*/ 1169761 w 134"/>
                <a:gd name="T29" fmla="*/ 1606294 h 180"/>
                <a:gd name="T30" fmla="*/ 1534722 w 134"/>
                <a:gd name="T31" fmla="*/ 1891957 h 180"/>
                <a:gd name="T32" fmla="*/ 1754001 w 134"/>
                <a:gd name="T33" fmla="*/ 1580466 h 180"/>
                <a:gd name="T34" fmla="*/ 1665867 w 134"/>
                <a:gd name="T35" fmla="*/ 1303370 h 180"/>
                <a:gd name="T36" fmla="*/ 2164951 w 134"/>
                <a:gd name="T37" fmla="*/ 710613 h 180"/>
                <a:gd name="T38" fmla="*/ 2874850 w 134"/>
                <a:gd name="T39" fmla="*/ 575744 h 180"/>
                <a:gd name="T40" fmla="*/ 2844314 w 134"/>
                <a:gd name="T41" fmla="*/ 831824 h 180"/>
                <a:gd name="T42" fmla="*/ 3408374 w 134"/>
                <a:gd name="T43" fmla="*/ 1278854 h 180"/>
                <a:gd name="T44" fmla="*/ 2997425 w 134"/>
                <a:gd name="T45" fmla="*/ 2210740 h 180"/>
                <a:gd name="T46" fmla="*/ 3107408 w 134"/>
                <a:gd name="T47" fmla="*/ 2715486 h 180"/>
                <a:gd name="T48" fmla="*/ 2003145 w 134"/>
                <a:gd name="T49" fmla="*/ 3293106 h 180"/>
                <a:gd name="T50" fmla="*/ 2378087 w 134"/>
                <a:gd name="T51" fmla="*/ 3425933 h 180"/>
                <a:gd name="T52" fmla="*/ 2116228 w 134"/>
                <a:gd name="T53" fmla="*/ 4032872 h 180"/>
                <a:gd name="T54" fmla="*/ 1850770 w 134"/>
                <a:gd name="T55" fmla="*/ 5194281 h 180"/>
                <a:gd name="T56" fmla="*/ 2735551 w 134"/>
                <a:gd name="T57" fmla="*/ 1534166 h 180"/>
                <a:gd name="T58" fmla="*/ 2266920 w 134"/>
                <a:gd name="T59" fmla="*/ 1701923 h 180"/>
                <a:gd name="T60" fmla="*/ 2266920 w 134"/>
                <a:gd name="T61" fmla="*/ 1733214 h 180"/>
                <a:gd name="T62" fmla="*/ 2378087 w 134"/>
                <a:gd name="T63" fmla="*/ 1669657 h 180"/>
                <a:gd name="T64" fmla="*/ 2553179 w 134"/>
                <a:gd name="T65" fmla="*/ 1925794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80"/>
                <a:gd name="T101" fmla="*/ 134 w 134"/>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80">
                  <a:moveTo>
                    <a:pt x="71" y="180"/>
                  </a:moveTo>
                  <a:cubicBezTo>
                    <a:pt x="71" y="180"/>
                    <a:pt x="70" y="180"/>
                    <a:pt x="70" y="180"/>
                  </a:cubicBezTo>
                  <a:cubicBezTo>
                    <a:pt x="57" y="180"/>
                    <a:pt x="45" y="179"/>
                    <a:pt x="34" y="175"/>
                  </a:cubicBezTo>
                  <a:cubicBezTo>
                    <a:pt x="33" y="174"/>
                    <a:pt x="33" y="174"/>
                    <a:pt x="33" y="173"/>
                  </a:cubicBezTo>
                  <a:cubicBezTo>
                    <a:pt x="40" y="169"/>
                    <a:pt x="49" y="170"/>
                    <a:pt x="54" y="163"/>
                  </a:cubicBezTo>
                  <a:cubicBezTo>
                    <a:pt x="55" y="157"/>
                    <a:pt x="56" y="152"/>
                    <a:pt x="55" y="148"/>
                  </a:cubicBezTo>
                  <a:cubicBezTo>
                    <a:pt x="43" y="148"/>
                    <a:pt x="36" y="157"/>
                    <a:pt x="26" y="161"/>
                  </a:cubicBezTo>
                  <a:cubicBezTo>
                    <a:pt x="17" y="162"/>
                    <a:pt x="2" y="154"/>
                    <a:pt x="0" y="147"/>
                  </a:cubicBezTo>
                  <a:cubicBezTo>
                    <a:pt x="0" y="136"/>
                    <a:pt x="2" y="141"/>
                    <a:pt x="14" y="140"/>
                  </a:cubicBezTo>
                  <a:cubicBezTo>
                    <a:pt x="28" y="138"/>
                    <a:pt x="42" y="130"/>
                    <a:pt x="55" y="124"/>
                  </a:cubicBezTo>
                  <a:cubicBezTo>
                    <a:pt x="58" y="121"/>
                    <a:pt x="58" y="121"/>
                    <a:pt x="60" y="121"/>
                  </a:cubicBezTo>
                  <a:cubicBezTo>
                    <a:pt x="63" y="112"/>
                    <a:pt x="65" y="110"/>
                    <a:pt x="75" y="108"/>
                  </a:cubicBezTo>
                  <a:cubicBezTo>
                    <a:pt x="78" y="106"/>
                    <a:pt x="78" y="106"/>
                    <a:pt x="89" y="100"/>
                  </a:cubicBezTo>
                  <a:cubicBezTo>
                    <a:pt x="90" y="99"/>
                    <a:pt x="90" y="98"/>
                    <a:pt x="90" y="96"/>
                  </a:cubicBezTo>
                  <a:cubicBezTo>
                    <a:pt x="74" y="98"/>
                    <a:pt x="60" y="112"/>
                    <a:pt x="47" y="121"/>
                  </a:cubicBezTo>
                  <a:cubicBezTo>
                    <a:pt x="41" y="122"/>
                    <a:pt x="36" y="121"/>
                    <a:pt x="31" y="119"/>
                  </a:cubicBezTo>
                  <a:cubicBezTo>
                    <a:pt x="28" y="120"/>
                    <a:pt x="12" y="123"/>
                    <a:pt x="20" y="116"/>
                  </a:cubicBezTo>
                  <a:cubicBezTo>
                    <a:pt x="25" y="114"/>
                    <a:pt x="28" y="111"/>
                    <a:pt x="34" y="108"/>
                  </a:cubicBezTo>
                  <a:cubicBezTo>
                    <a:pt x="46" y="100"/>
                    <a:pt x="60" y="93"/>
                    <a:pt x="74" y="85"/>
                  </a:cubicBezTo>
                  <a:cubicBezTo>
                    <a:pt x="74" y="83"/>
                    <a:pt x="73" y="82"/>
                    <a:pt x="72" y="81"/>
                  </a:cubicBezTo>
                  <a:cubicBezTo>
                    <a:pt x="72" y="79"/>
                    <a:pt x="73" y="77"/>
                    <a:pt x="74" y="75"/>
                  </a:cubicBezTo>
                  <a:cubicBezTo>
                    <a:pt x="71" y="76"/>
                    <a:pt x="71" y="76"/>
                    <a:pt x="70" y="78"/>
                  </a:cubicBezTo>
                  <a:cubicBezTo>
                    <a:pt x="62" y="81"/>
                    <a:pt x="59" y="88"/>
                    <a:pt x="52" y="81"/>
                  </a:cubicBezTo>
                  <a:cubicBezTo>
                    <a:pt x="50" y="88"/>
                    <a:pt x="45" y="93"/>
                    <a:pt x="38" y="93"/>
                  </a:cubicBezTo>
                  <a:cubicBezTo>
                    <a:pt x="31" y="89"/>
                    <a:pt x="31" y="77"/>
                    <a:pt x="30" y="72"/>
                  </a:cubicBezTo>
                  <a:cubicBezTo>
                    <a:pt x="29" y="71"/>
                    <a:pt x="28" y="67"/>
                    <a:pt x="26" y="61"/>
                  </a:cubicBezTo>
                  <a:cubicBezTo>
                    <a:pt x="23" y="55"/>
                    <a:pt x="17" y="47"/>
                    <a:pt x="21" y="42"/>
                  </a:cubicBezTo>
                  <a:cubicBezTo>
                    <a:pt x="26" y="38"/>
                    <a:pt x="28" y="37"/>
                    <a:pt x="33" y="44"/>
                  </a:cubicBezTo>
                  <a:cubicBezTo>
                    <a:pt x="36" y="47"/>
                    <a:pt x="41" y="51"/>
                    <a:pt x="45" y="56"/>
                  </a:cubicBezTo>
                  <a:cubicBezTo>
                    <a:pt x="45" y="56"/>
                    <a:pt x="45" y="56"/>
                    <a:pt x="45" y="56"/>
                  </a:cubicBezTo>
                  <a:cubicBezTo>
                    <a:pt x="48" y="62"/>
                    <a:pt x="53" y="69"/>
                    <a:pt x="53" y="77"/>
                  </a:cubicBezTo>
                  <a:cubicBezTo>
                    <a:pt x="56" y="75"/>
                    <a:pt x="62" y="71"/>
                    <a:pt x="59" y="66"/>
                  </a:cubicBezTo>
                  <a:cubicBezTo>
                    <a:pt x="53" y="63"/>
                    <a:pt x="56" y="57"/>
                    <a:pt x="60" y="55"/>
                  </a:cubicBezTo>
                  <a:cubicBezTo>
                    <a:pt x="63" y="55"/>
                    <a:pt x="63" y="55"/>
                    <a:pt x="67" y="55"/>
                  </a:cubicBezTo>
                  <a:cubicBezTo>
                    <a:pt x="67" y="53"/>
                    <a:pt x="67" y="53"/>
                    <a:pt x="66" y="52"/>
                  </a:cubicBezTo>
                  <a:cubicBezTo>
                    <a:pt x="61" y="50"/>
                    <a:pt x="62" y="49"/>
                    <a:pt x="64" y="45"/>
                  </a:cubicBezTo>
                  <a:cubicBezTo>
                    <a:pt x="58" y="43"/>
                    <a:pt x="55" y="37"/>
                    <a:pt x="58" y="32"/>
                  </a:cubicBezTo>
                  <a:cubicBezTo>
                    <a:pt x="75" y="28"/>
                    <a:pt x="75" y="28"/>
                    <a:pt x="83" y="25"/>
                  </a:cubicBezTo>
                  <a:cubicBezTo>
                    <a:pt x="89" y="19"/>
                    <a:pt x="94" y="0"/>
                    <a:pt x="105" y="4"/>
                  </a:cubicBezTo>
                  <a:cubicBezTo>
                    <a:pt x="108" y="7"/>
                    <a:pt x="110" y="14"/>
                    <a:pt x="110" y="20"/>
                  </a:cubicBezTo>
                  <a:cubicBezTo>
                    <a:pt x="108" y="23"/>
                    <a:pt x="107" y="25"/>
                    <a:pt x="106" y="28"/>
                  </a:cubicBezTo>
                  <a:cubicBezTo>
                    <a:pt x="107" y="28"/>
                    <a:pt x="108" y="28"/>
                    <a:pt x="109" y="29"/>
                  </a:cubicBezTo>
                  <a:cubicBezTo>
                    <a:pt x="116" y="25"/>
                    <a:pt x="120" y="21"/>
                    <a:pt x="124" y="31"/>
                  </a:cubicBezTo>
                  <a:cubicBezTo>
                    <a:pt x="131" y="35"/>
                    <a:pt x="134" y="34"/>
                    <a:pt x="131" y="44"/>
                  </a:cubicBezTo>
                  <a:cubicBezTo>
                    <a:pt x="126" y="55"/>
                    <a:pt x="120" y="66"/>
                    <a:pt x="115" y="76"/>
                  </a:cubicBezTo>
                  <a:cubicBezTo>
                    <a:pt x="115" y="76"/>
                    <a:pt x="115" y="77"/>
                    <a:pt x="115" y="77"/>
                  </a:cubicBezTo>
                  <a:cubicBezTo>
                    <a:pt x="116" y="77"/>
                    <a:pt x="117" y="78"/>
                    <a:pt x="119" y="78"/>
                  </a:cubicBezTo>
                  <a:cubicBezTo>
                    <a:pt x="119" y="83"/>
                    <a:pt x="119" y="88"/>
                    <a:pt x="119" y="94"/>
                  </a:cubicBezTo>
                  <a:cubicBezTo>
                    <a:pt x="115" y="100"/>
                    <a:pt x="109" y="100"/>
                    <a:pt x="102" y="101"/>
                  </a:cubicBezTo>
                  <a:cubicBezTo>
                    <a:pt x="94" y="106"/>
                    <a:pt x="86" y="109"/>
                    <a:pt x="77" y="114"/>
                  </a:cubicBezTo>
                  <a:cubicBezTo>
                    <a:pt x="77" y="116"/>
                    <a:pt x="77" y="118"/>
                    <a:pt x="78" y="120"/>
                  </a:cubicBezTo>
                  <a:cubicBezTo>
                    <a:pt x="82" y="120"/>
                    <a:pt x="87" y="120"/>
                    <a:pt x="91" y="119"/>
                  </a:cubicBezTo>
                  <a:cubicBezTo>
                    <a:pt x="96" y="123"/>
                    <a:pt x="95" y="131"/>
                    <a:pt x="92" y="136"/>
                  </a:cubicBezTo>
                  <a:cubicBezTo>
                    <a:pt x="87" y="137"/>
                    <a:pt x="84" y="138"/>
                    <a:pt x="81" y="140"/>
                  </a:cubicBezTo>
                  <a:cubicBezTo>
                    <a:pt x="80" y="142"/>
                    <a:pt x="80" y="144"/>
                    <a:pt x="79" y="147"/>
                  </a:cubicBezTo>
                  <a:cubicBezTo>
                    <a:pt x="80" y="156"/>
                    <a:pt x="85" y="178"/>
                    <a:pt x="71" y="180"/>
                  </a:cubicBezTo>
                  <a:moveTo>
                    <a:pt x="98" y="67"/>
                  </a:moveTo>
                  <a:cubicBezTo>
                    <a:pt x="102" y="63"/>
                    <a:pt x="105" y="58"/>
                    <a:pt x="105" y="53"/>
                  </a:cubicBezTo>
                  <a:cubicBezTo>
                    <a:pt x="101" y="49"/>
                    <a:pt x="95" y="49"/>
                    <a:pt x="91" y="49"/>
                  </a:cubicBezTo>
                  <a:cubicBezTo>
                    <a:pt x="91" y="51"/>
                    <a:pt x="91" y="51"/>
                    <a:pt x="87" y="59"/>
                  </a:cubicBezTo>
                  <a:cubicBezTo>
                    <a:pt x="87" y="59"/>
                    <a:pt x="88" y="59"/>
                    <a:pt x="88" y="59"/>
                  </a:cubicBezTo>
                  <a:cubicBezTo>
                    <a:pt x="88" y="60"/>
                    <a:pt x="87" y="60"/>
                    <a:pt x="87" y="60"/>
                  </a:cubicBezTo>
                  <a:cubicBezTo>
                    <a:pt x="87" y="60"/>
                    <a:pt x="87" y="60"/>
                    <a:pt x="87" y="61"/>
                  </a:cubicBezTo>
                  <a:cubicBezTo>
                    <a:pt x="89" y="61"/>
                    <a:pt x="90" y="59"/>
                    <a:pt x="91" y="58"/>
                  </a:cubicBezTo>
                  <a:cubicBezTo>
                    <a:pt x="98" y="57"/>
                    <a:pt x="98" y="59"/>
                    <a:pt x="97" y="67"/>
                  </a:cubicBezTo>
                  <a:cubicBezTo>
                    <a:pt x="97" y="67"/>
                    <a:pt x="98" y="67"/>
                    <a:pt x="98" y="67"/>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08" name="Freeform 17"/>
            <p:cNvSpPr>
              <a:spLocks noChangeArrowheads="1"/>
            </p:cNvSpPr>
            <p:nvPr/>
          </p:nvSpPr>
          <p:spPr bwMode="auto">
            <a:xfrm>
              <a:off x="1211" y="969"/>
              <a:ext cx="47" cy="60"/>
            </a:xfrm>
            <a:custGeom>
              <a:avLst/>
              <a:gdLst>
                <a:gd name="T0" fmla="*/ 0 w 47"/>
                <a:gd name="T1" fmla="*/ 53 h 60"/>
                <a:gd name="T2" fmla="*/ 37 w 47"/>
                <a:gd name="T3" fmla="*/ 7 h 60"/>
                <a:gd name="T4" fmla="*/ 4 w 47"/>
                <a:gd name="T5" fmla="*/ 7 h 60"/>
                <a:gd name="T6" fmla="*/ 4 w 47"/>
                <a:gd name="T7" fmla="*/ 3 h 60"/>
                <a:gd name="T8" fmla="*/ 4 w 47"/>
                <a:gd name="T9" fmla="*/ 0 h 60"/>
                <a:gd name="T10" fmla="*/ 47 w 47"/>
                <a:gd name="T11" fmla="*/ 0 h 60"/>
                <a:gd name="T12" fmla="*/ 47 w 47"/>
                <a:gd name="T13" fmla="*/ 3 h 60"/>
                <a:gd name="T14" fmla="*/ 47 w 47"/>
                <a:gd name="T15" fmla="*/ 7 h 60"/>
                <a:gd name="T16" fmla="*/ 11 w 47"/>
                <a:gd name="T17" fmla="*/ 53 h 60"/>
                <a:gd name="T18" fmla="*/ 47 w 47"/>
                <a:gd name="T19" fmla="*/ 53 h 60"/>
                <a:gd name="T20" fmla="*/ 47 w 47"/>
                <a:gd name="T21" fmla="*/ 57 h 60"/>
                <a:gd name="T22" fmla="*/ 47 w 47"/>
                <a:gd name="T23" fmla="*/ 60 h 60"/>
                <a:gd name="T24" fmla="*/ 0 w 47"/>
                <a:gd name="T25" fmla="*/ 60 h 60"/>
                <a:gd name="T26" fmla="*/ 0 w 47"/>
                <a:gd name="T27" fmla="*/ 57 h 60"/>
                <a:gd name="T28" fmla="*/ 0 w 47"/>
                <a:gd name="T29" fmla="*/ 5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60"/>
                <a:gd name="T47" fmla="*/ 47 w 47"/>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60">
                  <a:moveTo>
                    <a:pt x="0" y="53"/>
                  </a:moveTo>
                  <a:lnTo>
                    <a:pt x="37" y="7"/>
                  </a:lnTo>
                  <a:lnTo>
                    <a:pt x="4" y="7"/>
                  </a:lnTo>
                  <a:lnTo>
                    <a:pt x="4" y="3"/>
                  </a:lnTo>
                  <a:lnTo>
                    <a:pt x="4" y="0"/>
                  </a:lnTo>
                  <a:lnTo>
                    <a:pt x="47" y="0"/>
                  </a:lnTo>
                  <a:lnTo>
                    <a:pt x="47" y="3"/>
                  </a:lnTo>
                  <a:lnTo>
                    <a:pt x="47" y="7"/>
                  </a:lnTo>
                  <a:lnTo>
                    <a:pt x="11" y="53"/>
                  </a:lnTo>
                  <a:lnTo>
                    <a:pt x="47" y="53"/>
                  </a:lnTo>
                  <a:lnTo>
                    <a:pt x="47" y="57"/>
                  </a:lnTo>
                  <a:lnTo>
                    <a:pt x="47" y="60"/>
                  </a:lnTo>
                  <a:lnTo>
                    <a:pt x="0" y="60"/>
                  </a:lnTo>
                  <a:lnTo>
                    <a:pt x="0" y="57"/>
                  </a:lnTo>
                  <a:lnTo>
                    <a:pt x="0" y="53"/>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09" name="Freeform 18"/>
            <p:cNvSpPr>
              <a:spLocks noChangeArrowheads="1"/>
            </p:cNvSpPr>
            <p:nvPr/>
          </p:nvSpPr>
          <p:spPr bwMode="auto">
            <a:xfrm>
              <a:off x="1277" y="969"/>
              <a:ext cx="47" cy="60"/>
            </a:xfrm>
            <a:custGeom>
              <a:avLst/>
              <a:gdLst>
                <a:gd name="T0" fmla="*/ 0 w 47"/>
                <a:gd name="T1" fmla="*/ 0 h 60"/>
                <a:gd name="T2" fmla="*/ 3 w 47"/>
                <a:gd name="T3" fmla="*/ 0 h 60"/>
                <a:gd name="T4" fmla="*/ 7 w 47"/>
                <a:gd name="T5" fmla="*/ 0 h 60"/>
                <a:gd name="T6" fmla="*/ 7 w 47"/>
                <a:gd name="T7" fmla="*/ 24 h 60"/>
                <a:gd name="T8" fmla="*/ 39 w 47"/>
                <a:gd name="T9" fmla="*/ 24 h 60"/>
                <a:gd name="T10" fmla="*/ 39 w 47"/>
                <a:gd name="T11" fmla="*/ 0 h 60"/>
                <a:gd name="T12" fmla="*/ 43 w 47"/>
                <a:gd name="T13" fmla="*/ 0 h 60"/>
                <a:gd name="T14" fmla="*/ 47 w 47"/>
                <a:gd name="T15" fmla="*/ 0 h 60"/>
                <a:gd name="T16" fmla="*/ 47 w 47"/>
                <a:gd name="T17" fmla="*/ 60 h 60"/>
                <a:gd name="T18" fmla="*/ 43 w 47"/>
                <a:gd name="T19" fmla="*/ 60 h 60"/>
                <a:gd name="T20" fmla="*/ 39 w 47"/>
                <a:gd name="T21" fmla="*/ 60 h 60"/>
                <a:gd name="T22" fmla="*/ 39 w 47"/>
                <a:gd name="T23" fmla="*/ 32 h 60"/>
                <a:gd name="T24" fmla="*/ 7 w 47"/>
                <a:gd name="T25" fmla="*/ 32 h 60"/>
                <a:gd name="T26" fmla="*/ 7 w 47"/>
                <a:gd name="T27" fmla="*/ 60 h 60"/>
                <a:gd name="T28" fmla="*/ 3 w 47"/>
                <a:gd name="T29" fmla="*/ 60 h 60"/>
                <a:gd name="T30" fmla="*/ 0 w 47"/>
                <a:gd name="T31" fmla="*/ 60 h 60"/>
                <a:gd name="T32" fmla="*/ 0 w 47"/>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0"/>
                <a:gd name="T53" fmla="*/ 47 w 47"/>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0">
                  <a:moveTo>
                    <a:pt x="0" y="0"/>
                  </a:moveTo>
                  <a:lnTo>
                    <a:pt x="3" y="0"/>
                  </a:lnTo>
                  <a:lnTo>
                    <a:pt x="7" y="0"/>
                  </a:lnTo>
                  <a:lnTo>
                    <a:pt x="7" y="24"/>
                  </a:lnTo>
                  <a:lnTo>
                    <a:pt x="39" y="24"/>
                  </a:lnTo>
                  <a:lnTo>
                    <a:pt x="39" y="0"/>
                  </a:lnTo>
                  <a:lnTo>
                    <a:pt x="43" y="0"/>
                  </a:lnTo>
                  <a:lnTo>
                    <a:pt x="47" y="0"/>
                  </a:lnTo>
                  <a:lnTo>
                    <a:pt x="47" y="60"/>
                  </a:lnTo>
                  <a:lnTo>
                    <a:pt x="43" y="60"/>
                  </a:lnTo>
                  <a:lnTo>
                    <a:pt x="39" y="60"/>
                  </a:lnTo>
                  <a:lnTo>
                    <a:pt x="39" y="32"/>
                  </a:lnTo>
                  <a:lnTo>
                    <a:pt x="7" y="32"/>
                  </a:lnTo>
                  <a:lnTo>
                    <a:pt x="7" y="60"/>
                  </a:lnTo>
                  <a:lnTo>
                    <a:pt x="3" y="60"/>
                  </a:lnTo>
                  <a:lnTo>
                    <a:pt x="0" y="60"/>
                  </a:lnTo>
                  <a:lnTo>
                    <a:pt x="0"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10" name="Freeform 19"/>
            <p:cNvSpPr>
              <a:spLocks noChangeArrowheads="1"/>
            </p:cNvSpPr>
            <p:nvPr/>
          </p:nvSpPr>
          <p:spPr bwMode="auto">
            <a:xfrm>
              <a:off x="1346" y="969"/>
              <a:ext cx="44" cy="60"/>
            </a:xfrm>
            <a:custGeom>
              <a:avLst/>
              <a:gdLst>
                <a:gd name="T0" fmla="*/ 0 w 44"/>
                <a:gd name="T1" fmla="*/ 60 h 60"/>
                <a:gd name="T2" fmla="*/ 0 w 44"/>
                <a:gd name="T3" fmla="*/ 0 h 60"/>
                <a:gd name="T4" fmla="*/ 44 w 44"/>
                <a:gd name="T5" fmla="*/ 0 h 60"/>
                <a:gd name="T6" fmla="*/ 44 w 44"/>
                <a:gd name="T7" fmla="*/ 3 h 60"/>
                <a:gd name="T8" fmla="*/ 44 w 44"/>
                <a:gd name="T9" fmla="*/ 7 h 60"/>
                <a:gd name="T10" fmla="*/ 8 w 44"/>
                <a:gd name="T11" fmla="*/ 7 h 60"/>
                <a:gd name="T12" fmla="*/ 8 w 44"/>
                <a:gd name="T13" fmla="*/ 24 h 60"/>
                <a:gd name="T14" fmla="*/ 40 w 44"/>
                <a:gd name="T15" fmla="*/ 24 h 60"/>
                <a:gd name="T16" fmla="*/ 40 w 44"/>
                <a:gd name="T17" fmla="*/ 28 h 60"/>
                <a:gd name="T18" fmla="*/ 40 w 44"/>
                <a:gd name="T19" fmla="*/ 32 h 60"/>
                <a:gd name="T20" fmla="*/ 8 w 44"/>
                <a:gd name="T21" fmla="*/ 32 h 60"/>
                <a:gd name="T22" fmla="*/ 8 w 44"/>
                <a:gd name="T23" fmla="*/ 53 h 60"/>
                <a:gd name="T24" fmla="*/ 44 w 44"/>
                <a:gd name="T25" fmla="*/ 53 h 60"/>
                <a:gd name="T26" fmla="*/ 44 w 44"/>
                <a:gd name="T27" fmla="*/ 57 h 60"/>
                <a:gd name="T28" fmla="*/ 44 w 44"/>
                <a:gd name="T29" fmla="*/ 60 h 60"/>
                <a:gd name="T30" fmla="*/ 0 w 44"/>
                <a:gd name="T31" fmla="*/ 6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60"/>
                <a:gd name="T50" fmla="*/ 44 w 44"/>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60">
                  <a:moveTo>
                    <a:pt x="0" y="60"/>
                  </a:moveTo>
                  <a:lnTo>
                    <a:pt x="0" y="0"/>
                  </a:lnTo>
                  <a:lnTo>
                    <a:pt x="44" y="0"/>
                  </a:lnTo>
                  <a:lnTo>
                    <a:pt x="44" y="3"/>
                  </a:lnTo>
                  <a:lnTo>
                    <a:pt x="44" y="7"/>
                  </a:lnTo>
                  <a:lnTo>
                    <a:pt x="8" y="7"/>
                  </a:lnTo>
                  <a:lnTo>
                    <a:pt x="8" y="24"/>
                  </a:lnTo>
                  <a:lnTo>
                    <a:pt x="40" y="24"/>
                  </a:lnTo>
                  <a:lnTo>
                    <a:pt x="40" y="28"/>
                  </a:lnTo>
                  <a:lnTo>
                    <a:pt x="40" y="32"/>
                  </a:lnTo>
                  <a:lnTo>
                    <a:pt x="8" y="32"/>
                  </a:lnTo>
                  <a:lnTo>
                    <a:pt x="8" y="53"/>
                  </a:lnTo>
                  <a:lnTo>
                    <a:pt x="44" y="53"/>
                  </a:lnTo>
                  <a:lnTo>
                    <a:pt x="44" y="57"/>
                  </a:lnTo>
                  <a:lnTo>
                    <a:pt x="44" y="60"/>
                  </a:lnTo>
                  <a:lnTo>
                    <a:pt x="0" y="6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11" name="Freeform 20"/>
            <p:cNvSpPr>
              <a:spLocks noChangeArrowheads="1"/>
            </p:cNvSpPr>
            <p:nvPr/>
          </p:nvSpPr>
          <p:spPr bwMode="auto">
            <a:xfrm>
              <a:off x="1405" y="969"/>
              <a:ext cx="36" cy="60"/>
            </a:xfrm>
            <a:custGeom>
              <a:avLst/>
              <a:gdLst>
                <a:gd name="T0" fmla="*/ 393995 w 19"/>
                <a:gd name="T1" fmla="*/ 0 h 32"/>
                <a:gd name="T2" fmla="*/ 471014 w 19"/>
                <a:gd name="T3" fmla="*/ 0 h 32"/>
                <a:gd name="T4" fmla="*/ 521731 w 19"/>
                <a:gd name="T5" fmla="*/ 0 h 32"/>
                <a:gd name="T6" fmla="*/ 521731 w 19"/>
                <a:gd name="T7" fmla="*/ 537542 h 32"/>
                <a:gd name="T8" fmla="*/ 438357 w 19"/>
                <a:gd name="T9" fmla="*/ 696576 h 32"/>
                <a:gd name="T10" fmla="*/ 275358 w 19"/>
                <a:gd name="T11" fmla="*/ 744405 h 32"/>
                <a:gd name="T12" fmla="*/ 85938 w 19"/>
                <a:gd name="T13" fmla="*/ 696576 h 32"/>
                <a:gd name="T14" fmla="*/ 31384 w 19"/>
                <a:gd name="T15" fmla="*/ 537542 h 32"/>
                <a:gd name="T16" fmla="*/ 31384 w 19"/>
                <a:gd name="T17" fmla="*/ 485473 h 32"/>
                <a:gd name="T18" fmla="*/ 131201 w 19"/>
                <a:gd name="T19" fmla="*/ 485473 h 32"/>
                <a:gd name="T20" fmla="*/ 131201 w 19"/>
                <a:gd name="T21" fmla="*/ 537542 h 32"/>
                <a:gd name="T22" fmla="*/ 162830 w 19"/>
                <a:gd name="T23" fmla="*/ 636384 h 32"/>
                <a:gd name="T24" fmla="*/ 248591 w 19"/>
                <a:gd name="T25" fmla="*/ 668454 h 32"/>
                <a:gd name="T26" fmla="*/ 361268 w 19"/>
                <a:gd name="T27" fmla="*/ 636384 h 32"/>
                <a:gd name="T28" fmla="*/ 393995 w 19"/>
                <a:gd name="T29" fmla="*/ 537542 h 32"/>
                <a:gd name="T30" fmla="*/ 393995 w 19"/>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2"/>
                <a:gd name="T50" fmla="*/ 19 w 19"/>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2">
                  <a:moveTo>
                    <a:pt x="14" y="0"/>
                  </a:moveTo>
                  <a:cubicBezTo>
                    <a:pt x="17" y="0"/>
                    <a:pt x="17" y="0"/>
                    <a:pt x="17" y="0"/>
                  </a:cubicBezTo>
                  <a:cubicBezTo>
                    <a:pt x="19" y="0"/>
                    <a:pt x="19" y="0"/>
                    <a:pt x="19" y="0"/>
                  </a:cubicBezTo>
                  <a:cubicBezTo>
                    <a:pt x="19" y="23"/>
                    <a:pt x="19" y="23"/>
                    <a:pt x="19" y="23"/>
                  </a:cubicBezTo>
                  <a:cubicBezTo>
                    <a:pt x="19" y="26"/>
                    <a:pt x="18" y="28"/>
                    <a:pt x="16" y="30"/>
                  </a:cubicBezTo>
                  <a:cubicBezTo>
                    <a:pt x="15" y="32"/>
                    <a:pt x="13" y="32"/>
                    <a:pt x="10" y="32"/>
                  </a:cubicBezTo>
                  <a:cubicBezTo>
                    <a:pt x="7" y="32"/>
                    <a:pt x="4" y="32"/>
                    <a:pt x="3" y="30"/>
                  </a:cubicBezTo>
                  <a:cubicBezTo>
                    <a:pt x="1" y="28"/>
                    <a:pt x="0" y="26"/>
                    <a:pt x="1" y="23"/>
                  </a:cubicBezTo>
                  <a:cubicBezTo>
                    <a:pt x="1" y="21"/>
                    <a:pt x="1" y="21"/>
                    <a:pt x="1" y="21"/>
                  </a:cubicBezTo>
                  <a:cubicBezTo>
                    <a:pt x="5" y="21"/>
                    <a:pt x="5" y="21"/>
                    <a:pt x="5" y="21"/>
                  </a:cubicBezTo>
                  <a:cubicBezTo>
                    <a:pt x="5" y="23"/>
                    <a:pt x="5" y="23"/>
                    <a:pt x="5" y="23"/>
                  </a:cubicBezTo>
                  <a:cubicBezTo>
                    <a:pt x="5" y="25"/>
                    <a:pt x="5" y="26"/>
                    <a:pt x="6" y="27"/>
                  </a:cubicBezTo>
                  <a:cubicBezTo>
                    <a:pt x="7" y="28"/>
                    <a:pt x="8" y="29"/>
                    <a:pt x="9" y="29"/>
                  </a:cubicBezTo>
                  <a:cubicBezTo>
                    <a:pt x="11" y="29"/>
                    <a:pt x="12" y="28"/>
                    <a:pt x="13" y="27"/>
                  </a:cubicBezTo>
                  <a:cubicBezTo>
                    <a:pt x="14" y="26"/>
                    <a:pt x="14" y="24"/>
                    <a:pt x="14" y="23"/>
                  </a:cubicBezTo>
                  <a:lnTo>
                    <a:pt x="14"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12" name="Freeform 21"/>
            <p:cNvSpPr>
              <a:spLocks noChangeArrowheads="1"/>
            </p:cNvSpPr>
            <p:nvPr/>
          </p:nvSpPr>
          <p:spPr bwMode="auto">
            <a:xfrm>
              <a:off x="1461" y="969"/>
              <a:ext cx="10" cy="60"/>
            </a:xfrm>
            <a:custGeom>
              <a:avLst/>
              <a:gdLst>
                <a:gd name="T0" fmla="*/ 0 w 10"/>
                <a:gd name="T1" fmla="*/ 0 h 60"/>
                <a:gd name="T2" fmla="*/ 4 w 10"/>
                <a:gd name="T3" fmla="*/ 0 h 60"/>
                <a:gd name="T4" fmla="*/ 10 w 10"/>
                <a:gd name="T5" fmla="*/ 0 h 60"/>
                <a:gd name="T6" fmla="*/ 10 w 10"/>
                <a:gd name="T7" fmla="*/ 60 h 60"/>
                <a:gd name="T8" fmla="*/ 4 w 10"/>
                <a:gd name="T9" fmla="*/ 60 h 60"/>
                <a:gd name="T10" fmla="*/ 0 w 10"/>
                <a:gd name="T11" fmla="*/ 60 h 60"/>
                <a:gd name="T12" fmla="*/ 0 w 10"/>
                <a:gd name="T13" fmla="*/ 0 h 60"/>
                <a:gd name="T14" fmla="*/ 0 60000 65536"/>
                <a:gd name="T15" fmla="*/ 0 60000 65536"/>
                <a:gd name="T16" fmla="*/ 0 60000 65536"/>
                <a:gd name="T17" fmla="*/ 0 60000 65536"/>
                <a:gd name="T18" fmla="*/ 0 60000 65536"/>
                <a:gd name="T19" fmla="*/ 0 60000 65536"/>
                <a:gd name="T20" fmla="*/ 0 60000 65536"/>
                <a:gd name="T21" fmla="*/ 0 w 10"/>
                <a:gd name="T22" fmla="*/ 0 h 60"/>
                <a:gd name="T23" fmla="*/ 10 w 1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0">
                  <a:moveTo>
                    <a:pt x="0" y="0"/>
                  </a:moveTo>
                  <a:lnTo>
                    <a:pt x="4" y="0"/>
                  </a:lnTo>
                  <a:lnTo>
                    <a:pt x="10" y="0"/>
                  </a:lnTo>
                  <a:lnTo>
                    <a:pt x="10" y="60"/>
                  </a:lnTo>
                  <a:lnTo>
                    <a:pt x="4" y="60"/>
                  </a:lnTo>
                  <a:lnTo>
                    <a:pt x="0" y="60"/>
                  </a:lnTo>
                  <a:lnTo>
                    <a:pt x="0"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13" name="Freeform 22"/>
            <p:cNvSpPr>
              <a:spLocks noEditPoints="1"/>
            </p:cNvSpPr>
            <p:nvPr/>
          </p:nvSpPr>
          <p:spPr bwMode="auto">
            <a:xfrm>
              <a:off x="1488" y="969"/>
              <a:ext cx="52" cy="60"/>
            </a:xfrm>
            <a:custGeom>
              <a:avLst/>
              <a:gdLst>
                <a:gd name="T0" fmla="*/ 22 w 52"/>
                <a:gd name="T1" fmla="*/ 0 h 60"/>
                <a:gd name="T2" fmla="*/ 26 w 52"/>
                <a:gd name="T3" fmla="*/ 0 h 60"/>
                <a:gd name="T4" fmla="*/ 32 w 52"/>
                <a:gd name="T5" fmla="*/ 0 h 60"/>
                <a:gd name="T6" fmla="*/ 52 w 52"/>
                <a:gd name="T7" fmla="*/ 60 h 60"/>
                <a:gd name="T8" fmla="*/ 49 w 52"/>
                <a:gd name="T9" fmla="*/ 60 h 60"/>
                <a:gd name="T10" fmla="*/ 43 w 52"/>
                <a:gd name="T11" fmla="*/ 60 h 60"/>
                <a:gd name="T12" fmla="*/ 37 w 52"/>
                <a:gd name="T13" fmla="*/ 41 h 60"/>
                <a:gd name="T14" fmla="*/ 13 w 52"/>
                <a:gd name="T15" fmla="*/ 41 h 60"/>
                <a:gd name="T16" fmla="*/ 7 w 52"/>
                <a:gd name="T17" fmla="*/ 60 h 60"/>
                <a:gd name="T18" fmla="*/ 3 w 52"/>
                <a:gd name="T19" fmla="*/ 60 h 60"/>
                <a:gd name="T20" fmla="*/ 0 w 52"/>
                <a:gd name="T21" fmla="*/ 60 h 60"/>
                <a:gd name="T22" fmla="*/ 22 w 52"/>
                <a:gd name="T23" fmla="*/ 0 h 60"/>
                <a:gd name="T24" fmla="*/ 17 w 52"/>
                <a:gd name="T25" fmla="*/ 36 h 60"/>
                <a:gd name="T26" fmla="*/ 35 w 52"/>
                <a:gd name="T27" fmla="*/ 36 h 60"/>
                <a:gd name="T28" fmla="*/ 26 w 52"/>
                <a:gd name="T29" fmla="*/ 7 h 60"/>
                <a:gd name="T30" fmla="*/ 26 w 52"/>
                <a:gd name="T31" fmla="*/ 7 h 60"/>
                <a:gd name="T32" fmla="*/ 17 w 52"/>
                <a:gd name="T33" fmla="*/ 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60"/>
                <a:gd name="T53" fmla="*/ 52 w 5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60">
                  <a:moveTo>
                    <a:pt x="22" y="0"/>
                  </a:moveTo>
                  <a:lnTo>
                    <a:pt x="26" y="0"/>
                  </a:lnTo>
                  <a:lnTo>
                    <a:pt x="32" y="0"/>
                  </a:lnTo>
                  <a:lnTo>
                    <a:pt x="52" y="60"/>
                  </a:lnTo>
                  <a:lnTo>
                    <a:pt x="49" y="60"/>
                  </a:lnTo>
                  <a:lnTo>
                    <a:pt x="43" y="60"/>
                  </a:lnTo>
                  <a:lnTo>
                    <a:pt x="37" y="41"/>
                  </a:lnTo>
                  <a:lnTo>
                    <a:pt x="13" y="41"/>
                  </a:lnTo>
                  <a:lnTo>
                    <a:pt x="7" y="60"/>
                  </a:lnTo>
                  <a:lnTo>
                    <a:pt x="3" y="60"/>
                  </a:lnTo>
                  <a:lnTo>
                    <a:pt x="0" y="60"/>
                  </a:lnTo>
                  <a:lnTo>
                    <a:pt x="22" y="0"/>
                  </a:lnTo>
                  <a:close/>
                  <a:moveTo>
                    <a:pt x="17" y="36"/>
                  </a:moveTo>
                  <a:lnTo>
                    <a:pt x="35" y="36"/>
                  </a:lnTo>
                  <a:lnTo>
                    <a:pt x="26" y="7"/>
                  </a:lnTo>
                  <a:lnTo>
                    <a:pt x="17" y="36"/>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14" name="Freeform 23"/>
            <p:cNvSpPr>
              <a:spLocks noChangeArrowheads="1"/>
            </p:cNvSpPr>
            <p:nvPr/>
          </p:nvSpPr>
          <p:spPr bwMode="auto">
            <a:xfrm>
              <a:off x="1556" y="969"/>
              <a:ext cx="47" cy="60"/>
            </a:xfrm>
            <a:custGeom>
              <a:avLst/>
              <a:gdLst>
                <a:gd name="T0" fmla="*/ 7 w 47"/>
                <a:gd name="T1" fmla="*/ 60 h 60"/>
                <a:gd name="T2" fmla="*/ 3 w 47"/>
                <a:gd name="T3" fmla="*/ 60 h 60"/>
                <a:gd name="T4" fmla="*/ 0 w 47"/>
                <a:gd name="T5" fmla="*/ 60 h 60"/>
                <a:gd name="T6" fmla="*/ 0 w 47"/>
                <a:gd name="T7" fmla="*/ 0 h 60"/>
                <a:gd name="T8" fmla="*/ 5 w 47"/>
                <a:gd name="T9" fmla="*/ 0 h 60"/>
                <a:gd name="T10" fmla="*/ 9 w 47"/>
                <a:gd name="T11" fmla="*/ 0 h 60"/>
                <a:gd name="T12" fmla="*/ 39 w 47"/>
                <a:gd name="T13" fmla="*/ 49 h 60"/>
                <a:gd name="T14" fmla="*/ 39 w 47"/>
                <a:gd name="T15" fmla="*/ 0 h 60"/>
                <a:gd name="T16" fmla="*/ 43 w 47"/>
                <a:gd name="T17" fmla="*/ 0 h 60"/>
                <a:gd name="T18" fmla="*/ 47 w 47"/>
                <a:gd name="T19" fmla="*/ 0 h 60"/>
                <a:gd name="T20" fmla="*/ 47 w 47"/>
                <a:gd name="T21" fmla="*/ 60 h 60"/>
                <a:gd name="T22" fmla="*/ 43 w 47"/>
                <a:gd name="T23" fmla="*/ 60 h 60"/>
                <a:gd name="T24" fmla="*/ 39 w 47"/>
                <a:gd name="T25" fmla="*/ 60 h 60"/>
                <a:gd name="T26" fmla="*/ 7 w 47"/>
                <a:gd name="T27" fmla="*/ 11 h 60"/>
                <a:gd name="T28" fmla="*/ 7 w 47"/>
                <a:gd name="T29" fmla="*/ 6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60"/>
                <a:gd name="T47" fmla="*/ 47 w 47"/>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60">
                  <a:moveTo>
                    <a:pt x="7" y="60"/>
                  </a:moveTo>
                  <a:lnTo>
                    <a:pt x="3" y="60"/>
                  </a:lnTo>
                  <a:lnTo>
                    <a:pt x="0" y="60"/>
                  </a:lnTo>
                  <a:lnTo>
                    <a:pt x="0" y="0"/>
                  </a:lnTo>
                  <a:lnTo>
                    <a:pt x="5" y="0"/>
                  </a:lnTo>
                  <a:lnTo>
                    <a:pt x="9" y="0"/>
                  </a:lnTo>
                  <a:lnTo>
                    <a:pt x="39" y="49"/>
                  </a:lnTo>
                  <a:lnTo>
                    <a:pt x="39" y="0"/>
                  </a:lnTo>
                  <a:lnTo>
                    <a:pt x="43" y="0"/>
                  </a:lnTo>
                  <a:lnTo>
                    <a:pt x="47" y="0"/>
                  </a:lnTo>
                  <a:lnTo>
                    <a:pt x="47" y="60"/>
                  </a:lnTo>
                  <a:lnTo>
                    <a:pt x="43" y="60"/>
                  </a:lnTo>
                  <a:lnTo>
                    <a:pt x="39" y="60"/>
                  </a:lnTo>
                  <a:lnTo>
                    <a:pt x="7" y="11"/>
                  </a:lnTo>
                  <a:lnTo>
                    <a:pt x="7" y="6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15" name="Freeform 24"/>
            <p:cNvSpPr>
              <a:spLocks noChangeArrowheads="1"/>
            </p:cNvSpPr>
            <p:nvPr/>
          </p:nvSpPr>
          <p:spPr bwMode="auto">
            <a:xfrm>
              <a:off x="1625" y="967"/>
              <a:ext cx="55" cy="62"/>
            </a:xfrm>
            <a:custGeom>
              <a:avLst/>
              <a:gdLst>
                <a:gd name="T0" fmla="*/ 415612 w 29"/>
                <a:gd name="T1" fmla="*/ 793014 h 33"/>
                <a:gd name="T2" fmla="*/ 115547 w 29"/>
                <a:gd name="T3" fmla="*/ 690943 h 33"/>
                <a:gd name="T4" fmla="*/ 0 w 29"/>
                <a:gd name="T5" fmla="*/ 409854 h 33"/>
                <a:gd name="T6" fmla="*/ 115547 w 29"/>
                <a:gd name="T7" fmla="*/ 116111 h 33"/>
                <a:gd name="T8" fmla="*/ 415612 w 29"/>
                <a:gd name="T9" fmla="*/ 0 h 33"/>
                <a:gd name="T10" fmla="*/ 678455 w 29"/>
                <a:gd name="T11" fmla="*/ 74932 h 33"/>
                <a:gd name="T12" fmla="*/ 809877 w 29"/>
                <a:gd name="T13" fmla="*/ 246991 h 33"/>
                <a:gd name="T14" fmla="*/ 678455 w 29"/>
                <a:gd name="T15" fmla="*/ 246991 h 33"/>
                <a:gd name="T16" fmla="*/ 591047 w 29"/>
                <a:gd name="T17" fmla="*/ 116111 h 33"/>
                <a:gd name="T18" fmla="*/ 415612 w 29"/>
                <a:gd name="T19" fmla="*/ 102952 h 33"/>
                <a:gd name="T20" fmla="*/ 193355 w 29"/>
                <a:gd name="T21" fmla="*/ 165020 h 33"/>
                <a:gd name="T22" fmla="*/ 132402 w 29"/>
                <a:gd name="T23" fmla="*/ 409854 h 33"/>
                <a:gd name="T24" fmla="*/ 193355 w 29"/>
                <a:gd name="T25" fmla="*/ 629247 h 33"/>
                <a:gd name="T26" fmla="*/ 415612 w 29"/>
                <a:gd name="T27" fmla="*/ 715827 h 33"/>
                <a:gd name="T28" fmla="*/ 645397 w 29"/>
                <a:gd name="T29" fmla="*/ 629247 h 33"/>
                <a:gd name="T30" fmla="*/ 678455 w 29"/>
                <a:gd name="T31" fmla="*/ 599067 h 33"/>
                <a:gd name="T32" fmla="*/ 695481 w 29"/>
                <a:gd name="T33" fmla="*/ 552974 h 33"/>
                <a:gd name="T34" fmla="*/ 695481 w 29"/>
                <a:gd name="T35" fmla="*/ 483878 h 33"/>
                <a:gd name="T36" fmla="*/ 695481 w 29"/>
                <a:gd name="T37" fmla="*/ 464044 h 33"/>
                <a:gd name="T38" fmla="*/ 415612 w 29"/>
                <a:gd name="T39" fmla="*/ 464044 h 33"/>
                <a:gd name="T40" fmla="*/ 415612 w 29"/>
                <a:gd name="T41" fmla="*/ 381005 h 33"/>
                <a:gd name="T42" fmla="*/ 809877 w 29"/>
                <a:gd name="T43" fmla="*/ 381005 h 33"/>
                <a:gd name="T44" fmla="*/ 809877 w 29"/>
                <a:gd name="T45" fmla="*/ 770029 h 33"/>
                <a:gd name="T46" fmla="*/ 723076 w 29"/>
                <a:gd name="T47" fmla="*/ 770029 h 33"/>
                <a:gd name="T48" fmla="*/ 695481 w 29"/>
                <a:gd name="T49" fmla="*/ 682759 h 33"/>
                <a:gd name="T50" fmla="*/ 695481 w 29"/>
                <a:gd name="T51" fmla="*/ 690943 h 33"/>
                <a:gd name="T52" fmla="*/ 415612 w 29"/>
                <a:gd name="T53" fmla="*/ 793014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
                <a:gd name="T82" fmla="*/ 0 h 33"/>
                <a:gd name="T83" fmla="*/ 29 w 29"/>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 h="33">
                  <a:moveTo>
                    <a:pt x="15" y="33"/>
                  </a:moveTo>
                  <a:cubicBezTo>
                    <a:pt x="11" y="33"/>
                    <a:pt x="7" y="32"/>
                    <a:pt x="4" y="29"/>
                  </a:cubicBezTo>
                  <a:cubicBezTo>
                    <a:pt x="2" y="26"/>
                    <a:pt x="0" y="22"/>
                    <a:pt x="0" y="17"/>
                  </a:cubicBezTo>
                  <a:cubicBezTo>
                    <a:pt x="0" y="12"/>
                    <a:pt x="2" y="8"/>
                    <a:pt x="4" y="5"/>
                  </a:cubicBezTo>
                  <a:cubicBezTo>
                    <a:pt x="7" y="1"/>
                    <a:pt x="11" y="0"/>
                    <a:pt x="15" y="0"/>
                  </a:cubicBezTo>
                  <a:cubicBezTo>
                    <a:pt x="19" y="0"/>
                    <a:pt x="22" y="1"/>
                    <a:pt x="24" y="3"/>
                  </a:cubicBezTo>
                  <a:cubicBezTo>
                    <a:pt x="27" y="5"/>
                    <a:pt x="28" y="7"/>
                    <a:pt x="29" y="10"/>
                  </a:cubicBezTo>
                  <a:cubicBezTo>
                    <a:pt x="24" y="10"/>
                    <a:pt x="24" y="10"/>
                    <a:pt x="24" y="10"/>
                  </a:cubicBezTo>
                  <a:cubicBezTo>
                    <a:pt x="24" y="8"/>
                    <a:pt x="23" y="7"/>
                    <a:pt x="21" y="5"/>
                  </a:cubicBezTo>
                  <a:cubicBezTo>
                    <a:pt x="20" y="4"/>
                    <a:pt x="18" y="4"/>
                    <a:pt x="15" y="4"/>
                  </a:cubicBezTo>
                  <a:cubicBezTo>
                    <a:pt x="12" y="4"/>
                    <a:pt x="9" y="5"/>
                    <a:pt x="7" y="7"/>
                  </a:cubicBezTo>
                  <a:cubicBezTo>
                    <a:pt x="6" y="10"/>
                    <a:pt x="5" y="13"/>
                    <a:pt x="5" y="17"/>
                  </a:cubicBezTo>
                  <a:cubicBezTo>
                    <a:pt x="5" y="21"/>
                    <a:pt x="6" y="24"/>
                    <a:pt x="7" y="26"/>
                  </a:cubicBezTo>
                  <a:cubicBezTo>
                    <a:pt x="9" y="29"/>
                    <a:pt x="12" y="30"/>
                    <a:pt x="15" y="30"/>
                  </a:cubicBezTo>
                  <a:cubicBezTo>
                    <a:pt x="18" y="30"/>
                    <a:pt x="21" y="29"/>
                    <a:pt x="23" y="26"/>
                  </a:cubicBezTo>
                  <a:cubicBezTo>
                    <a:pt x="23" y="26"/>
                    <a:pt x="24" y="25"/>
                    <a:pt x="24" y="25"/>
                  </a:cubicBezTo>
                  <a:cubicBezTo>
                    <a:pt x="24" y="24"/>
                    <a:pt x="25" y="24"/>
                    <a:pt x="25" y="23"/>
                  </a:cubicBezTo>
                  <a:cubicBezTo>
                    <a:pt x="25" y="22"/>
                    <a:pt x="25" y="21"/>
                    <a:pt x="25" y="20"/>
                  </a:cubicBezTo>
                  <a:cubicBezTo>
                    <a:pt x="25" y="19"/>
                    <a:pt x="25" y="19"/>
                    <a:pt x="25" y="19"/>
                  </a:cubicBezTo>
                  <a:cubicBezTo>
                    <a:pt x="15" y="19"/>
                    <a:pt x="15" y="19"/>
                    <a:pt x="15" y="19"/>
                  </a:cubicBezTo>
                  <a:cubicBezTo>
                    <a:pt x="15" y="16"/>
                    <a:pt x="15" y="16"/>
                    <a:pt x="15" y="16"/>
                  </a:cubicBezTo>
                  <a:cubicBezTo>
                    <a:pt x="29" y="16"/>
                    <a:pt x="29" y="16"/>
                    <a:pt x="29" y="16"/>
                  </a:cubicBezTo>
                  <a:cubicBezTo>
                    <a:pt x="29" y="32"/>
                    <a:pt x="29" y="32"/>
                    <a:pt x="29" y="32"/>
                  </a:cubicBezTo>
                  <a:cubicBezTo>
                    <a:pt x="26" y="32"/>
                    <a:pt x="26" y="32"/>
                    <a:pt x="26" y="32"/>
                  </a:cubicBezTo>
                  <a:cubicBezTo>
                    <a:pt x="25" y="28"/>
                    <a:pt x="25" y="28"/>
                    <a:pt x="25" y="28"/>
                  </a:cubicBezTo>
                  <a:cubicBezTo>
                    <a:pt x="25" y="29"/>
                    <a:pt x="25" y="29"/>
                    <a:pt x="25" y="29"/>
                  </a:cubicBezTo>
                  <a:cubicBezTo>
                    <a:pt x="23" y="32"/>
                    <a:pt x="19" y="33"/>
                    <a:pt x="15" y="33"/>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16" name="Freeform 25"/>
            <p:cNvSpPr>
              <a:spLocks noChangeArrowheads="1"/>
            </p:cNvSpPr>
            <p:nvPr/>
          </p:nvSpPr>
          <p:spPr bwMode="auto">
            <a:xfrm>
              <a:off x="1736" y="969"/>
              <a:ext cx="47" cy="60"/>
            </a:xfrm>
            <a:custGeom>
              <a:avLst/>
              <a:gdLst>
                <a:gd name="T0" fmla="*/ 604339 w 25"/>
                <a:gd name="T1" fmla="*/ 457071 h 32"/>
                <a:gd name="T2" fmla="*/ 531634 w 25"/>
                <a:gd name="T3" fmla="*/ 668454 h 32"/>
                <a:gd name="T4" fmla="*/ 296657 w 25"/>
                <a:gd name="T5" fmla="*/ 744405 h 32"/>
                <a:gd name="T6" fmla="*/ 75717 w 25"/>
                <a:gd name="T7" fmla="*/ 668454 h 32"/>
                <a:gd name="T8" fmla="*/ 0 w 25"/>
                <a:gd name="T9" fmla="*/ 457071 h 32"/>
                <a:gd name="T10" fmla="*/ 0 w 25"/>
                <a:gd name="T11" fmla="*/ 0 h 32"/>
                <a:gd name="T12" fmla="*/ 55092 w 25"/>
                <a:gd name="T13" fmla="*/ 0 h 32"/>
                <a:gd name="T14" fmla="*/ 103573 w 25"/>
                <a:gd name="T15" fmla="*/ 0 h 32"/>
                <a:gd name="T16" fmla="*/ 103573 w 25"/>
                <a:gd name="T17" fmla="*/ 457071 h 32"/>
                <a:gd name="T18" fmla="*/ 142348 w 25"/>
                <a:gd name="T19" fmla="*/ 607837 h 32"/>
                <a:gd name="T20" fmla="*/ 296657 w 25"/>
                <a:gd name="T21" fmla="*/ 668454 h 32"/>
                <a:gd name="T22" fmla="*/ 440668 w 25"/>
                <a:gd name="T23" fmla="*/ 607837 h 32"/>
                <a:gd name="T24" fmla="*/ 503114 w 25"/>
                <a:gd name="T25" fmla="*/ 457071 h 32"/>
                <a:gd name="T26" fmla="*/ 503114 w 25"/>
                <a:gd name="T27" fmla="*/ 0 h 32"/>
                <a:gd name="T28" fmla="*/ 557715 w 25"/>
                <a:gd name="T29" fmla="*/ 0 h 32"/>
                <a:gd name="T30" fmla="*/ 604339 w 25"/>
                <a:gd name="T31" fmla="*/ 0 h 32"/>
                <a:gd name="T32" fmla="*/ 604339 w 25"/>
                <a:gd name="T33" fmla="*/ 45707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25" y="20"/>
                  </a:moveTo>
                  <a:cubicBezTo>
                    <a:pt x="25" y="24"/>
                    <a:pt x="24" y="27"/>
                    <a:pt x="22" y="29"/>
                  </a:cubicBezTo>
                  <a:cubicBezTo>
                    <a:pt x="19" y="31"/>
                    <a:pt x="16" y="32"/>
                    <a:pt x="12" y="32"/>
                  </a:cubicBezTo>
                  <a:cubicBezTo>
                    <a:pt x="8" y="32"/>
                    <a:pt x="5" y="31"/>
                    <a:pt x="3" y="29"/>
                  </a:cubicBezTo>
                  <a:cubicBezTo>
                    <a:pt x="1" y="27"/>
                    <a:pt x="0" y="24"/>
                    <a:pt x="0" y="20"/>
                  </a:cubicBezTo>
                  <a:cubicBezTo>
                    <a:pt x="0" y="0"/>
                    <a:pt x="0" y="0"/>
                    <a:pt x="0" y="0"/>
                  </a:cubicBezTo>
                  <a:cubicBezTo>
                    <a:pt x="2" y="0"/>
                    <a:pt x="2" y="0"/>
                    <a:pt x="2" y="0"/>
                  </a:cubicBezTo>
                  <a:cubicBezTo>
                    <a:pt x="4" y="0"/>
                    <a:pt x="4" y="0"/>
                    <a:pt x="4" y="0"/>
                  </a:cubicBezTo>
                  <a:cubicBezTo>
                    <a:pt x="4" y="20"/>
                    <a:pt x="4" y="20"/>
                    <a:pt x="4" y="20"/>
                  </a:cubicBezTo>
                  <a:cubicBezTo>
                    <a:pt x="4" y="23"/>
                    <a:pt x="5" y="25"/>
                    <a:pt x="6" y="26"/>
                  </a:cubicBezTo>
                  <a:cubicBezTo>
                    <a:pt x="8" y="28"/>
                    <a:pt x="10" y="29"/>
                    <a:pt x="12" y="29"/>
                  </a:cubicBezTo>
                  <a:cubicBezTo>
                    <a:pt x="15" y="29"/>
                    <a:pt x="17" y="28"/>
                    <a:pt x="18" y="26"/>
                  </a:cubicBezTo>
                  <a:cubicBezTo>
                    <a:pt x="20" y="25"/>
                    <a:pt x="21" y="23"/>
                    <a:pt x="21" y="20"/>
                  </a:cubicBezTo>
                  <a:cubicBezTo>
                    <a:pt x="21" y="0"/>
                    <a:pt x="21" y="0"/>
                    <a:pt x="21" y="0"/>
                  </a:cubicBezTo>
                  <a:cubicBezTo>
                    <a:pt x="23" y="0"/>
                    <a:pt x="23" y="0"/>
                    <a:pt x="23" y="0"/>
                  </a:cubicBezTo>
                  <a:cubicBezTo>
                    <a:pt x="25" y="0"/>
                    <a:pt x="25" y="0"/>
                    <a:pt x="25" y="0"/>
                  </a:cubicBezTo>
                  <a:lnTo>
                    <a:pt x="25" y="2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17" name="Freeform 26"/>
            <p:cNvSpPr>
              <a:spLocks noChangeArrowheads="1"/>
            </p:cNvSpPr>
            <p:nvPr/>
          </p:nvSpPr>
          <p:spPr bwMode="auto">
            <a:xfrm>
              <a:off x="1806" y="969"/>
              <a:ext cx="47" cy="60"/>
            </a:xfrm>
            <a:custGeom>
              <a:avLst/>
              <a:gdLst>
                <a:gd name="T0" fmla="*/ 8 w 47"/>
                <a:gd name="T1" fmla="*/ 60 h 60"/>
                <a:gd name="T2" fmla="*/ 4 w 47"/>
                <a:gd name="T3" fmla="*/ 60 h 60"/>
                <a:gd name="T4" fmla="*/ 0 w 47"/>
                <a:gd name="T5" fmla="*/ 60 h 60"/>
                <a:gd name="T6" fmla="*/ 0 w 47"/>
                <a:gd name="T7" fmla="*/ 0 h 60"/>
                <a:gd name="T8" fmla="*/ 6 w 47"/>
                <a:gd name="T9" fmla="*/ 0 h 60"/>
                <a:gd name="T10" fmla="*/ 9 w 47"/>
                <a:gd name="T11" fmla="*/ 0 h 60"/>
                <a:gd name="T12" fmla="*/ 40 w 47"/>
                <a:gd name="T13" fmla="*/ 49 h 60"/>
                <a:gd name="T14" fmla="*/ 40 w 47"/>
                <a:gd name="T15" fmla="*/ 0 h 60"/>
                <a:gd name="T16" fmla="*/ 43 w 47"/>
                <a:gd name="T17" fmla="*/ 0 h 60"/>
                <a:gd name="T18" fmla="*/ 47 w 47"/>
                <a:gd name="T19" fmla="*/ 0 h 60"/>
                <a:gd name="T20" fmla="*/ 47 w 47"/>
                <a:gd name="T21" fmla="*/ 60 h 60"/>
                <a:gd name="T22" fmla="*/ 43 w 47"/>
                <a:gd name="T23" fmla="*/ 60 h 60"/>
                <a:gd name="T24" fmla="*/ 38 w 47"/>
                <a:gd name="T25" fmla="*/ 60 h 60"/>
                <a:gd name="T26" fmla="*/ 8 w 47"/>
                <a:gd name="T27" fmla="*/ 11 h 60"/>
                <a:gd name="T28" fmla="*/ 8 w 47"/>
                <a:gd name="T29" fmla="*/ 6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60"/>
                <a:gd name="T47" fmla="*/ 47 w 47"/>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60">
                  <a:moveTo>
                    <a:pt x="8" y="60"/>
                  </a:moveTo>
                  <a:lnTo>
                    <a:pt x="4" y="60"/>
                  </a:lnTo>
                  <a:lnTo>
                    <a:pt x="0" y="60"/>
                  </a:lnTo>
                  <a:lnTo>
                    <a:pt x="0" y="0"/>
                  </a:lnTo>
                  <a:lnTo>
                    <a:pt x="6" y="0"/>
                  </a:lnTo>
                  <a:lnTo>
                    <a:pt x="9" y="0"/>
                  </a:lnTo>
                  <a:lnTo>
                    <a:pt x="40" y="49"/>
                  </a:lnTo>
                  <a:lnTo>
                    <a:pt x="40" y="0"/>
                  </a:lnTo>
                  <a:lnTo>
                    <a:pt x="43" y="0"/>
                  </a:lnTo>
                  <a:lnTo>
                    <a:pt x="47" y="0"/>
                  </a:lnTo>
                  <a:lnTo>
                    <a:pt x="47" y="60"/>
                  </a:lnTo>
                  <a:lnTo>
                    <a:pt x="43" y="60"/>
                  </a:lnTo>
                  <a:lnTo>
                    <a:pt x="38" y="60"/>
                  </a:lnTo>
                  <a:lnTo>
                    <a:pt x="8" y="11"/>
                  </a:lnTo>
                  <a:lnTo>
                    <a:pt x="8" y="6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18" name="Freeform 27"/>
            <p:cNvSpPr>
              <a:spLocks noChangeArrowheads="1"/>
            </p:cNvSpPr>
            <p:nvPr/>
          </p:nvSpPr>
          <p:spPr bwMode="auto">
            <a:xfrm>
              <a:off x="1876" y="969"/>
              <a:ext cx="7" cy="60"/>
            </a:xfrm>
            <a:custGeom>
              <a:avLst/>
              <a:gdLst>
                <a:gd name="T0" fmla="*/ 0 w 7"/>
                <a:gd name="T1" fmla="*/ 0 h 60"/>
                <a:gd name="T2" fmla="*/ 4 w 7"/>
                <a:gd name="T3" fmla="*/ 0 h 60"/>
                <a:gd name="T4" fmla="*/ 7 w 7"/>
                <a:gd name="T5" fmla="*/ 0 h 60"/>
                <a:gd name="T6" fmla="*/ 7 w 7"/>
                <a:gd name="T7" fmla="*/ 60 h 60"/>
                <a:gd name="T8" fmla="*/ 4 w 7"/>
                <a:gd name="T9" fmla="*/ 60 h 60"/>
                <a:gd name="T10" fmla="*/ 0 w 7"/>
                <a:gd name="T11" fmla="*/ 60 h 60"/>
                <a:gd name="T12" fmla="*/ 0 w 7"/>
                <a:gd name="T13" fmla="*/ 0 h 60"/>
                <a:gd name="T14" fmla="*/ 0 60000 65536"/>
                <a:gd name="T15" fmla="*/ 0 60000 65536"/>
                <a:gd name="T16" fmla="*/ 0 60000 65536"/>
                <a:gd name="T17" fmla="*/ 0 60000 65536"/>
                <a:gd name="T18" fmla="*/ 0 60000 65536"/>
                <a:gd name="T19" fmla="*/ 0 60000 65536"/>
                <a:gd name="T20" fmla="*/ 0 60000 65536"/>
                <a:gd name="T21" fmla="*/ 0 w 7"/>
                <a:gd name="T22" fmla="*/ 0 h 60"/>
                <a:gd name="T23" fmla="*/ 7 w 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0">
                  <a:moveTo>
                    <a:pt x="0" y="0"/>
                  </a:moveTo>
                  <a:lnTo>
                    <a:pt x="4" y="0"/>
                  </a:lnTo>
                  <a:lnTo>
                    <a:pt x="7" y="0"/>
                  </a:lnTo>
                  <a:lnTo>
                    <a:pt x="7" y="60"/>
                  </a:lnTo>
                  <a:lnTo>
                    <a:pt x="4" y="60"/>
                  </a:lnTo>
                  <a:lnTo>
                    <a:pt x="0" y="60"/>
                  </a:lnTo>
                  <a:lnTo>
                    <a:pt x="0"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19" name="Freeform 28"/>
            <p:cNvSpPr>
              <a:spLocks noChangeArrowheads="1"/>
            </p:cNvSpPr>
            <p:nvPr/>
          </p:nvSpPr>
          <p:spPr bwMode="auto">
            <a:xfrm>
              <a:off x="1900" y="969"/>
              <a:ext cx="51" cy="60"/>
            </a:xfrm>
            <a:custGeom>
              <a:avLst/>
              <a:gdLst>
                <a:gd name="T0" fmla="*/ 0 w 51"/>
                <a:gd name="T1" fmla="*/ 0 h 60"/>
                <a:gd name="T2" fmla="*/ 4 w 51"/>
                <a:gd name="T3" fmla="*/ 0 h 60"/>
                <a:gd name="T4" fmla="*/ 8 w 51"/>
                <a:gd name="T5" fmla="*/ 0 h 60"/>
                <a:gd name="T6" fmla="*/ 27 w 51"/>
                <a:gd name="T7" fmla="*/ 51 h 60"/>
                <a:gd name="T8" fmla="*/ 27 w 51"/>
                <a:gd name="T9" fmla="*/ 51 h 60"/>
                <a:gd name="T10" fmla="*/ 44 w 51"/>
                <a:gd name="T11" fmla="*/ 0 h 60"/>
                <a:gd name="T12" fmla="*/ 47 w 51"/>
                <a:gd name="T13" fmla="*/ 0 h 60"/>
                <a:gd name="T14" fmla="*/ 51 w 51"/>
                <a:gd name="T15" fmla="*/ 0 h 60"/>
                <a:gd name="T16" fmla="*/ 30 w 51"/>
                <a:gd name="T17" fmla="*/ 60 h 60"/>
                <a:gd name="T18" fmla="*/ 27 w 51"/>
                <a:gd name="T19" fmla="*/ 60 h 60"/>
                <a:gd name="T20" fmla="*/ 21 w 51"/>
                <a:gd name="T21" fmla="*/ 60 h 60"/>
                <a:gd name="T22" fmla="*/ 0 w 51"/>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60"/>
                <a:gd name="T38" fmla="*/ 51 w 5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60">
                  <a:moveTo>
                    <a:pt x="0" y="0"/>
                  </a:moveTo>
                  <a:lnTo>
                    <a:pt x="4" y="0"/>
                  </a:lnTo>
                  <a:lnTo>
                    <a:pt x="8" y="0"/>
                  </a:lnTo>
                  <a:lnTo>
                    <a:pt x="27" y="51"/>
                  </a:lnTo>
                  <a:lnTo>
                    <a:pt x="44" y="0"/>
                  </a:lnTo>
                  <a:lnTo>
                    <a:pt x="47" y="0"/>
                  </a:lnTo>
                  <a:lnTo>
                    <a:pt x="51" y="0"/>
                  </a:lnTo>
                  <a:lnTo>
                    <a:pt x="30" y="60"/>
                  </a:lnTo>
                  <a:lnTo>
                    <a:pt x="27" y="60"/>
                  </a:lnTo>
                  <a:lnTo>
                    <a:pt x="21" y="60"/>
                  </a:lnTo>
                  <a:lnTo>
                    <a:pt x="0"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20" name="Freeform 29"/>
            <p:cNvSpPr>
              <a:spLocks noChangeArrowheads="1"/>
            </p:cNvSpPr>
            <p:nvPr/>
          </p:nvSpPr>
          <p:spPr bwMode="auto">
            <a:xfrm>
              <a:off x="1968" y="969"/>
              <a:ext cx="43" cy="60"/>
            </a:xfrm>
            <a:custGeom>
              <a:avLst/>
              <a:gdLst>
                <a:gd name="T0" fmla="*/ 0 w 43"/>
                <a:gd name="T1" fmla="*/ 60 h 60"/>
                <a:gd name="T2" fmla="*/ 0 w 43"/>
                <a:gd name="T3" fmla="*/ 0 h 60"/>
                <a:gd name="T4" fmla="*/ 43 w 43"/>
                <a:gd name="T5" fmla="*/ 0 h 60"/>
                <a:gd name="T6" fmla="*/ 43 w 43"/>
                <a:gd name="T7" fmla="*/ 3 h 60"/>
                <a:gd name="T8" fmla="*/ 43 w 43"/>
                <a:gd name="T9" fmla="*/ 7 h 60"/>
                <a:gd name="T10" fmla="*/ 8 w 43"/>
                <a:gd name="T11" fmla="*/ 7 h 60"/>
                <a:gd name="T12" fmla="*/ 8 w 43"/>
                <a:gd name="T13" fmla="*/ 24 h 60"/>
                <a:gd name="T14" fmla="*/ 40 w 43"/>
                <a:gd name="T15" fmla="*/ 24 h 60"/>
                <a:gd name="T16" fmla="*/ 40 w 43"/>
                <a:gd name="T17" fmla="*/ 28 h 60"/>
                <a:gd name="T18" fmla="*/ 40 w 43"/>
                <a:gd name="T19" fmla="*/ 32 h 60"/>
                <a:gd name="T20" fmla="*/ 8 w 43"/>
                <a:gd name="T21" fmla="*/ 32 h 60"/>
                <a:gd name="T22" fmla="*/ 8 w 43"/>
                <a:gd name="T23" fmla="*/ 53 h 60"/>
                <a:gd name="T24" fmla="*/ 43 w 43"/>
                <a:gd name="T25" fmla="*/ 53 h 60"/>
                <a:gd name="T26" fmla="*/ 43 w 43"/>
                <a:gd name="T27" fmla="*/ 57 h 60"/>
                <a:gd name="T28" fmla="*/ 43 w 43"/>
                <a:gd name="T29" fmla="*/ 60 h 60"/>
                <a:gd name="T30" fmla="*/ 0 w 43"/>
                <a:gd name="T31" fmla="*/ 6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60"/>
                <a:gd name="T50" fmla="*/ 43 w 43"/>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60">
                  <a:moveTo>
                    <a:pt x="0" y="60"/>
                  </a:moveTo>
                  <a:lnTo>
                    <a:pt x="0" y="0"/>
                  </a:lnTo>
                  <a:lnTo>
                    <a:pt x="43" y="0"/>
                  </a:lnTo>
                  <a:lnTo>
                    <a:pt x="43" y="3"/>
                  </a:lnTo>
                  <a:lnTo>
                    <a:pt x="43" y="7"/>
                  </a:lnTo>
                  <a:lnTo>
                    <a:pt x="8" y="7"/>
                  </a:lnTo>
                  <a:lnTo>
                    <a:pt x="8" y="24"/>
                  </a:lnTo>
                  <a:lnTo>
                    <a:pt x="40" y="24"/>
                  </a:lnTo>
                  <a:lnTo>
                    <a:pt x="40" y="28"/>
                  </a:lnTo>
                  <a:lnTo>
                    <a:pt x="40" y="32"/>
                  </a:lnTo>
                  <a:lnTo>
                    <a:pt x="8" y="32"/>
                  </a:lnTo>
                  <a:lnTo>
                    <a:pt x="8" y="53"/>
                  </a:lnTo>
                  <a:lnTo>
                    <a:pt x="43" y="53"/>
                  </a:lnTo>
                  <a:lnTo>
                    <a:pt x="43" y="57"/>
                  </a:lnTo>
                  <a:lnTo>
                    <a:pt x="43" y="60"/>
                  </a:lnTo>
                  <a:lnTo>
                    <a:pt x="0" y="6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21" name="Freeform 30"/>
            <p:cNvSpPr>
              <a:spLocks noEditPoints="1"/>
            </p:cNvSpPr>
            <p:nvPr/>
          </p:nvSpPr>
          <p:spPr bwMode="auto">
            <a:xfrm>
              <a:off x="2034" y="969"/>
              <a:ext cx="49" cy="60"/>
            </a:xfrm>
            <a:custGeom>
              <a:avLst/>
              <a:gdLst>
                <a:gd name="T0" fmla="*/ 0 w 26"/>
                <a:gd name="T1" fmla="*/ 0 h 32"/>
                <a:gd name="T2" fmla="*/ 56327 w 26"/>
                <a:gd name="T3" fmla="*/ 0 h 32"/>
                <a:gd name="T4" fmla="*/ 347069 w 26"/>
                <a:gd name="T5" fmla="*/ 0 h 32"/>
                <a:gd name="T6" fmla="*/ 548885 w 26"/>
                <a:gd name="T7" fmla="*/ 52048 h 32"/>
                <a:gd name="T8" fmla="*/ 635751 w 26"/>
                <a:gd name="T9" fmla="*/ 182981 h 32"/>
                <a:gd name="T10" fmla="*/ 548885 w 26"/>
                <a:gd name="T11" fmla="*/ 343089 h 32"/>
                <a:gd name="T12" fmla="*/ 513249 w 26"/>
                <a:gd name="T13" fmla="*/ 371507 h 32"/>
                <a:gd name="T14" fmla="*/ 533591 w 26"/>
                <a:gd name="T15" fmla="*/ 371507 h 32"/>
                <a:gd name="T16" fmla="*/ 605876 w 26"/>
                <a:gd name="T17" fmla="*/ 509597 h 32"/>
                <a:gd name="T18" fmla="*/ 605876 w 26"/>
                <a:gd name="T19" fmla="*/ 643292 h 32"/>
                <a:gd name="T20" fmla="*/ 635751 w 26"/>
                <a:gd name="T21" fmla="*/ 696576 h 32"/>
                <a:gd name="T22" fmla="*/ 654092 w 26"/>
                <a:gd name="T23" fmla="*/ 720517 h 32"/>
                <a:gd name="T24" fmla="*/ 654092 w 26"/>
                <a:gd name="T25" fmla="*/ 720517 h 32"/>
                <a:gd name="T26" fmla="*/ 533591 w 26"/>
                <a:gd name="T27" fmla="*/ 720517 h 32"/>
                <a:gd name="T28" fmla="*/ 513249 w 26"/>
                <a:gd name="T29" fmla="*/ 668454 h 32"/>
                <a:gd name="T30" fmla="*/ 513249 w 26"/>
                <a:gd name="T31" fmla="*/ 607837 h 32"/>
                <a:gd name="T32" fmla="*/ 513249 w 26"/>
                <a:gd name="T33" fmla="*/ 537542 h 32"/>
                <a:gd name="T34" fmla="*/ 458020 w 26"/>
                <a:gd name="T35" fmla="*/ 445155 h 32"/>
                <a:gd name="T36" fmla="*/ 347069 w 26"/>
                <a:gd name="T37" fmla="*/ 424789 h 32"/>
                <a:gd name="T38" fmla="*/ 106155 w 26"/>
                <a:gd name="T39" fmla="*/ 424789 h 32"/>
                <a:gd name="T40" fmla="*/ 106155 w 26"/>
                <a:gd name="T41" fmla="*/ 744405 h 32"/>
                <a:gd name="T42" fmla="*/ 56327 w 26"/>
                <a:gd name="T43" fmla="*/ 744405 h 32"/>
                <a:gd name="T44" fmla="*/ 0 w 26"/>
                <a:gd name="T45" fmla="*/ 744405 h 32"/>
                <a:gd name="T46" fmla="*/ 0 w 26"/>
                <a:gd name="T47" fmla="*/ 0 h 32"/>
                <a:gd name="T48" fmla="*/ 106155 w 26"/>
                <a:gd name="T49" fmla="*/ 324180 h 32"/>
                <a:gd name="T50" fmla="*/ 347069 w 26"/>
                <a:gd name="T51" fmla="*/ 324180 h 32"/>
                <a:gd name="T52" fmla="*/ 483762 w 26"/>
                <a:gd name="T53" fmla="*/ 295914 h 32"/>
                <a:gd name="T54" fmla="*/ 513249 w 26"/>
                <a:gd name="T55" fmla="*/ 211742 h 32"/>
                <a:gd name="T56" fmla="*/ 483762 w 26"/>
                <a:gd name="T57" fmla="*/ 112929 h 32"/>
                <a:gd name="T58" fmla="*/ 347069 w 26"/>
                <a:gd name="T59" fmla="*/ 73648 h 32"/>
                <a:gd name="T60" fmla="*/ 106155 w 26"/>
                <a:gd name="T61" fmla="*/ 73648 h 32"/>
                <a:gd name="T62" fmla="*/ 106155 w 26"/>
                <a:gd name="T63" fmla="*/ 32418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32"/>
                <a:gd name="T98" fmla="*/ 26 w 26"/>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32">
                  <a:moveTo>
                    <a:pt x="0" y="0"/>
                  </a:moveTo>
                  <a:cubicBezTo>
                    <a:pt x="2" y="0"/>
                    <a:pt x="2" y="0"/>
                    <a:pt x="2" y="0"/>
                  </a:cubicBezTo>
                  <a:cubicBezTo>
                    <a:pt x="14" y="0"/>
                    <a:pt x="14" y="0"/>
                    <a:pt x="14" y="0"/>
                  </a:cubicBezTo>
                  <a:cubicBezTo>
                    <a:pt x="18" y="0"/>
                    <a:pt x="20" y="1"/>
                    <a:pt x="22" y="2"/>
                  </a:cubicBezTo>
                  <a:cubicBezTo>
                    <a:pt x="24" y="3"/>
                    <a:pt x="25" y="6"/>
                    <a:pt x="25" y="8"/>
                  </a:cubicBezTo>
                  <a:cubicBezTo>
                    <a:pt x="25" y="11"/>
                    <a:pt x="24" y="13"/>
                    <a:pt x="22" y="15"/>
                  </a:cubicBezTo>
                  <a:cubicBezTo>
                    <a:pt x="21" y="15"/>
                    <a:pt x="21" y="16"/>
                    <a:pt x="20" y="16"/>
                  </a:cubicBezTo>
                  <a:cubicBezTo>
                    <a:pt x="21" y="16"/>
                    <a:pt x="21" y="16"/>
                    <a:pt x="21" y="16"/>
                  </a:cubicBezTo>
                  <a:cubicBezTo>
                    <a:pt x="23" y="17"/>
                    <a:pt x="24" y="19"/>
                    <a:pt x="24" y="22"/>
                  </a:cubicBezTo>
                  <a:cubicBezTo>
                    <a:pt x="24" y="28"/>
                    <a:pt x="24" y="28"/>
                    <a:pt x="24" y="28"/>
                  </a:cubicBezTo>
                  <a:cubicBezTo>
                    <a:pt x="24" y="29"/>
                    <a:pt x="24" y="29"/>
                    <a:pt x="25" y="30"/>
                  </a:cubicBezTo>
                  <a:cubicBezTo>
                    <a:pt x="25" y="30"/>
                    <a:pt x="25" y="30"/>
                    <a:pt x="26" y="31"/>
                  </a:cubicBezTo>
                  <a:cubicBezTo>
                    <a:pt x="26" y="31"/>
                    <a:pt x="26" y="31"/>
                    <a:pt x="26" y="31"/>
                  </a:cubicBezTo>
                  <a:cubicBezTo>
                    <a:pt x="21" y="31"/>
                    <a:pt x="21" y="31"/>
                    <a:pt x="21" y="31"/>
                  </a:cubicBezTo>
                  <a:cubicBezTo>
                    <a:pt x="20" y="31"/>
                    <a:pt x="20" y="31"/>
                    <a:pt x="20" y="29"/>
                  </a:cubicBezTo>
                  <a:cubicBezTo>
                    <a:pt x="20" y="28"/>
                    <a:pt x="20" y="27"/>
                    <a:pt x="20" y="26"/>
                  </a:cubicBezTo>
                  <a:cubicBezTo>
                    <a:pt x="20" y="23"/>
                    <a:pt x="20" y="23"/>
                    <a:pt x="20" y="23"/>
                  </a:cubicBezTo>
                  <a:cubicBezTo>
                    <a:pt x="20" y="21"/>
                    <a:pt x="19" y="20"/>
                    <a:pt x="18" y="19"/>
                  </a:cubicBezTo>
                  <a:cubicBezTo>
                    <a:pt x="18" y="18"/>
                    <a:pt x="16" y="18"/>
                    <a:pt x="14" y="18"/>
                  </a:cubicBezTo>
                  <a:cubicBezTo>
                    <a:pt x="4" y="18"/>
                    <a:pt x="4" y="18"/>
                    <a:pt x="4" y="18"/>
                  </a:cubicBezTo>
                  <a:cubicBezTo>
                    <a:pt x="4" y="32"/>
                    <a:pt x="4" y="32"/>
                    <a:pt x="4" y="32"/>
                  </a:cubicBezTo>
                  <a:cubicBezTo>
                    <a:pt x="2" y="32"/>
                    <a:pt x="2" y="32"/>
                    <a:pt x="2" y="32"/>
                  </a:cubicBezTo>
                  <a:cubicBezTo>
                    <a:pt x="0" y="32"/>
                    <a:pt x="0" y="32"/>
                    <a:pt x="0" y="32"/>
                  </a:cubicBezTo>
                  <a:lnTo>
                    <a:pt x="0" y="0"/>
                  </a:lnTo>
                  <a:close/>
                  <a:moveTo>
                    <a:pt x="4" y="14"/>
                  </a:moveTo>
                  <a:cubicBezTo>
                    <a:pt x="14" y="14"/>
                    <a:pt x="14" y="14"/>
                    <a:pt x="14" y="14"/>
                  </a:cubicBezTo>
                  <a:cubicBezTo>
                    <a:pt x="16" y="14"/>
                    <a:pt x="18" y="14"/>
                    <a:pt x="19" y="13"/>
                  </a:cubicBezTo>
                  <a:cubicBezTo>
                    <a:pt x="20" y="12"/>
                    <a:pt x="20" y="11"/>
                    <a:pt x="20" y="9"/>
                  </a:cubicBezTo>
                  <a:cubicBezTo>
                    <a:pt x="20" y="7"/>
                    <a:pt x="20" y="5"/>
                    <a:pt x="19" y="5"/>
                  </a:cubicBezTo>
                  <a:cubicBezTo>
                    <a:pt x="18" y="4"/>
                    <a:pt x="16" y="3"/>
                    <a:pt x="14" y="3"/>
                  </a:cubicBezTo>
                  <a:cubicBezTo>
                    <a:pt x="4" y="3"/>
                    <a:pt x="4" y="3"/>
                    <a:pt x="4" y="3"/>
                  </a:cubicBezTo>
                  <a:lnTo>
                    <a:pt x="4" y="14"/>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22" name="Freeform 31"/>
            <p:cNvSpPr>
              <a:spLocks noChangeArrowheads="1"/>
            </p:cNvSpPr>
            <p:nvPr/>
          </p:nvSpPr>
          <p:spPr bwMode="auto">
            <a:xfrm>
              <a:off x="2100" y="967"/>
              <a:ext cx="47" cy="62"/>
            </a:xfrm>
            <a:custGeom>
              <a:avLst/>
              <a:gdLst>
                <a:gd name="T0" fmla="*/ 503114 w 25"/>
                <a:gd name="T1" fmla="*/ 246991 h 33"/>
                <a:gd name="T2" fmla="*/ 440668 w 25"/>
                <a:gd name="T3" fmla="*/ 116111 h 33"/>
                <a:gd name="T4" fmla="*/ 312112 w 25"/>
                <a:gd name="T5" fmla="*/ 102952 h 33"/>
                <a:gd name="T6" fmla="*/ 166017 w 25"/>
                <a:gd name="T7" fmla="*/ 116111 h 33"/>
                <a:gd name="T8" fmla="*/ 117053 w 25"/>
                <a:gd name="T9" fmla="*/ 218148 h 33"/>
                <a:gd name="T10" fmla="*/ 142348 w 25"/>
                <a:gd name="T11" fmla="*/ 294325 h 33"/>
                <a:gd name="T12" fmla="*/ 296657 w 25"/>
                <a:gd name="T13" fmla="*/ 334922 h 33"/>
                <a:gd name="T14" fmla="*/ 413713 w 25"/>
                <a:gd name="T15" fmla="*/ 363404 h 33"/>
                <a:gd name="T16" fmla="*/ 557715 w 25"/>
                <a:gd name="T17" fmla="*/ 435805 h 33"/>
                <a:gd name="T18" fmla="*/ 604339 w 25"/>
                <a:gd name="T19" fmla="*/ 582496 h 33"/>
                <a:gd name="T20" fmla="*/ 531634 w 25"/>
                <a:gd name="T21" fmla="*/ 744062 h 33"/>
                <a:gd name="T22" fmla="*/ 312112 w 25"/>
                <a:gd name="T23" fmla="*/ 793014 h 33"/>
                <a:gd name="T24" fmla="*/ 75717 w 25"/>
                <a:gd name="T25" fmla="*/ 715827 h 33"/>
                <a:gd name="T26" fmla="*/ 0 w 25"/>
                <a:gd name="T27" fmla="*/ 552974 h 33"/>
                <a:gd name="T28" fmla="*/ 0 w 25"/>
                <a:gd name="T29" fmla="*/ 526102 h 33"/>
                <a:gd name="T30" fmla="*/ 103573 w 25"/>
                <a:gd name="T31" fmla="*/ 526102 h 33"/>
                <a:gd name="T32" fmla="*/ 142348 w 25"/>
                <a:gd name="T33" fmla="*/ 682759 h 33"/>
                <a:gd name="T34" fmla="*/ 312112 w 25"/>
                <a:gd name="T35" fmla="*/ 715827 h 33"/>
                <a:gd name="T36" fmla="*/ 470026 w 25"/>
                <a:gd name="T37" fmla="*/ 682759 h 33"/>
                <a:gd name="T38" fmla="*/ 503114 w 25"/>
                <a:gd name="T39" fmla="*/ 582496 h 33"/>
                <a:gd name="T40" fmla="*/ 487659 w 25"/>
                <a:gd name="T41" fmla="*/ 496936 h 33"/>
                <a:gd name="T42" fmla="*/ 337110 w 25"/>
                <a:gd name="T43" fmla="*/ 464044 h 33"/>
                <a:gd name="T44" fmla="*/ 220060 w 25"/>
                <a:gd name="T45" fmla="*/ 409854 h 33"/>
                <a:gd name="T46" fmla="*/ 75717 w 25"/>
                <a:gd name="T47" fmla="*/ 363404 h 33"/>
                <a:gd name="T48" fmla="*/ 29304 w 25"/>
                <a:gd name="T49" fmla="*/ 246991 h 33"/>
                <a:gd name="T50" fmla="*/ 103573 w 25"/>
                <a:gd name="T51" fmla="*/ 74932 h 33"/>
                <a:gd name="T52" fmla="*/ 312112 w 25"/>
                <a:gd name="T53" fmla="*/ 0 h 33"/>
                <a:gd name="T54" fmla="*/ 503114 w 25"/>
                <a:gd name="T55" fmla="*/ 74932 h 33"/>
                <a:gd name="T56" fmla="*/ 604339 w 25"/>
                <a:gd name="T57" fmla="*/ 246991 h 33"/>
                <a:gd name="T58" fmla="*/ 503114 w 25"/>
                <a:gd name="T59" fmla="*/ 246991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
                <a:gd name="T91" fmla="*/ 0 h 33"/>
                <a:gd name="T92" fmla="*/ 25 w 2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 h="33">
                  <a:moveTo>
                    <a:pt x="21" y="10"/>
                  </a:moveTo>
                  <a:cubicBezTo>
                    <a:pt x="20" y="8"/>
                    <a:pt x="20" y="6"/>
                    <a:pt x="18" y="5"/>
                  </a:cubicBezTo>
                  <a:cubicBezTo>
                    <a:pt x="17" y="4"/>
                    <a:pt x="15" y="4"/>
                    <a:pt x="13" y="4"/>
                  </a:cubicBezTo>
                  <a:cubicBezTo>
                    <a:pt x="10" y="4"/>
                    <a:pt x="8" y="4"/>
                    <a:pt x="7" y="5"/>
                  </a:cubicBezTo>
                  <a:cubicBezTo>
                    <a:pt x="6" y="6"/>
                    <a:pt x="5" y="7"/>
                    <a:pt x="5" y="9"/>
                  </a:cubicBezTo>
                  <a:cubicBezTo>
                    <a:pt x="5" y="10"/>
                    <a:pt x="6" y="11"/>
                    <a:pt x="6" y="12"/>
                  </a:cubicBezTo>
                  <a:cubicBezTo>
                    <a:pt x="7" y="13"/>
                    <a:pt x="9" y="13"/>
                    <a:pt x="12" y="14"/>
                  </a:cubicBezTo>
                  <a:cubicBezTo>
                    <a:pt x="17" y="15"/>
                    <a:pt x="17" y="15"/>
                    <a:pt x="17" y="15"/>
                  </a:cubicBezTo>
                  <a:cubicBezTo>
                    <a:pt x="20" y="16"/>
                    <a:pt x="22" y="17"/>
                    <a:pt x="23" y="18"/>
                  </a:cubicBezTo>
                  <a:cubicBezTo>
                    <a:pt x="25" y="20"/>
                    <a:pt x="25" y="22"/>
                    <a:pt x="25" y="24"/>
                  </a:cubicBezTo>
                  <a:cubicBezTo>
                    <a:pt x="25" y="27"/>
                    <a:pt x="24" y="29"/>
                    <a:pt x="22" y="31"/>
                  </a:cubicBezTo>
                  <a:cubicBezTo>
                    <a:pt x="20" y="33"/>
                    <a:pt x="17" y="33"/>
                    <a:pt x="13" y="33"/>
                  </a:cubicBezTo>
                  <a:cubicBezTo>
                    <a:pt x="9" y="33"/>
                    <a:pt x="6" y="32"/>
                    <a:pt x="3" y="30"/>
                  </a:cubicBezTo>
                  <a:cubicBezTo>
                    <a:pt x="1" y="29"/>
                    <a:pt x="0" y="26"/>
                    <a:pt x="0" y="23"/>
                  </a:cubicBezTo>
                  <a:cubicBezTo>
                    <a:pt x="0" y="22"/>
                    <a:pt x="0" y="22"/>
                    <a:pt x="0" y="22"/>
                  </a:cubicBezTo>
                  <a:cubicBezTo>
                    <a:pt x="4" y="22"/>
                    <a:pt x="4" y="22"/>
                    <a:pt x="4" y="22"/>
                  </a:cubicBezTo>
                  <a:cubicBezTo>
                    <a:pt x="4" y="25"/>
                    <a:pt x="5" y="26"/>
                    <a:pt x="6" y="28"/>
                  </a:cubicBezTo>
                  <a:cubicBezTo>
                    <a:pt x="8" y="29"/>
                    <a:pt x="10" y="30"/>
                    <a:pt x="13" y="30"/>
                  </a:cubicBezTo>
                  <a:cubicBezTo>
                    <a:pt x="16" y="30"/>
                    <a:pt x="18" y="29"/>
                    <a:pt x="19" y="28"/>
                  </a:cubicBezTo>
                  <a:cubicBezTo>
                    <a:pt x="20" y="27"/>
                    <a:pt x="21" y="26"/>
                    <a:pt x="21" y="24"/>
                  </a:cubicBezTo>
                  <a:cubicBezTo>
                    <a:pt x="21" y="23"/>
                    <a:pt x="21" y="22"/>
                    <a:pt x="20" y="21"/>
                  </a:cubicBezTo>
                  <a:cubicBezTo>
                    <a:pt x="19" y="20"/>
                    <a:pt x="17" y="19"/>
                    <a:pt x="14" y="19"/>
                  </a:cubicBezTo>
                  <a:cubicBezTo>
                    <a:pt x="9" y="17"/>
                    <a:pt x="9" y="17"/>
                    <a:pt x="9" y="17"/>
                  </a:cubicBezTo>
                  <a:cubicBezTo>
                    <a:pt x="6" y="17"/>
                    <a:pt x="4" y="16"/>
                    <a:pt x="3" y="15"/>
                  </a:cubicBezTo>
                  <a:cubicBezTo>
                    <a:pt x="2" y="14"/>
                    <a:pt x="1" y="12"/>
                    <a:pt x="1" y="10"/>
                  </a:cubicBezTo>
                  <a:cubicBezTo>
                    <a:pt x="1" y="7"/>
                    <a:pt x="2" y="4"/>
                    <a:pt x="4" y="3"/>
                  </a:cubicBezTo>
                  <a:cubicBezTo>
                    <a:pt x="6" y="1"/>
                    <a:pt x="9" y="0"/>
                    <a:pt x="13" y="0"/>
                  </a:cubicBezTo>
                  <a:cubicBezTo>
                    <a:pt x="16" y="0"/>
                    <a:pt x="19" y="1"/>
                    <a:pt x="21" y="3"/>
                  </a:cubicBezTo>
                  <a:cubicBezTo>
                    <a:pt x="23" y="4"/>
                    <a:pt x="24" y="7"/>
                    <a:pt x="25" y="10"/>
                  </a:cubicBezTo>
                  <a:lnTo>
                    <a:pt x="21" y="1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23" name="Freeform 32"/>
            <p:cNvSpPr>
              <a:spLocks noChangeArrowheads="1"/>
            </p:cNvSpPr>
            <p:nvPr/>
          </p:nvSpPr>
          <p:spPr bwMode="auto">
            <a:xfrm>
              <a:off x="2168" y="969"/>
              <a:ext cx="7" cy="60"/>
            </a:xfrm>
            <a:custGeom>
              <a:avLst/>
              <a:gdLst>
                <a:gd name="T0" fmla="*/ 0 w 7"/>
                <a:gd name="T1" fmla="*/ 0 h 60"/>
                <a:gd name="T2" fmla="*/ 3 w 7"/>
                <a:gd name="T3" fmla="*/ 0 h 60"/>
                <a:gd name="T4" fmla="*/ 7 w 7"/>
                <a:gd name="T5" fmla="*/ 0 h 60"/>
                <a:gd name="T6" fmla="*/ 7 w 7"/>
                <a:gd name="T7" fmla="*/ 60 h 60"/>
                <a:gd name="T8" fmla="*/ 3 w 7"/>
                <a:gd name="T9" fmla="*/ 60 h 60"/>
                <a:gd name="T10" fmla="*/ 0 w 7"/>
                <a:gd name="T11" fmla="*/ 60 h 60"/>
                <a:gd name="T12" fmla="*/ 0 w 7"/>
                <a:gd name="T13" fmla="*/ 0 h 60"/>
                <a:gd name="T14" fmla="*/ 0 60000 65536"/>
                <a:gd name="T15" fmla="*/ 0 60000 65536"/>
                <a:gd name="T16" fmla="*/ 0 60000 65536"/>
                <a:gd name="T17" fmla="*/ 0 60000 65536"/>
                <a:gd name="T18" fmla="*/ 0 60000 65536"/>
                <a:gd name="T19" fmla="*/ 0 60000 65536"/>
                <a:gd name="T20" fmla="*/ 0 60000 65536"/>
                <a:gd name="T21" fmla="*/ 0 w 7"/>
                <a:gd name="T22" fmla="*/ 0 h 60"/>
                <a:gd name="T23" fmla="*/ 7 w 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0">
                  <a:moveTo>
                    <a:pt x="0" y="0"/>
                  </a:moveTo>
                  <a:lnTo>
                    <a:pt x="3" y="0"/>
                  </a:lnTo>
                  <a:lnTo>
                    <a:pt x="7" y="0"/>
                  </a:lnTo>
                  <a:lnTo>
                    <a:pt x="7" y="60"/>
                  </a:lnTo>
                  <a:lnTo>
                    <a:pt x="3" y="60"/>
                  </a:lnTo>
                  <a:lnTo>
                    <a:pt x="0" y="60"/>
                  </a:lnTo>
                  <a:lnTo>
                    <a:pt x="0"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24" name="Freeform 33"/>
            <p:cNvSpPr>
              <a:spLocks noChangeArrowheads="1"/>
            </p:cNvSpPr>
            <p:nvPr/>
          </p:nvSpPr>
          <p:spPr bwMode="auto">
            <a:xfrm>
              <a:off x="2192" y="969"/>
              <a:ext cx="49" cy="60"/>
            </a:xfrm>
            <a:custGeom>
              <a:avLst/>
              <a:gdLst>
                <a:gd name="T0" fmla="*/ 21 w 49"/>
                <a:gd name="T1" fmla="*/ 7 h 60"/>
                <a:gd name="T2" fmla="*/ 0 w 49"/>
                <a:gd name="T3" fmla="*/ 7 h 60"/>
                <a:gd name="T4" fmla="*/ 0 w 49"/>
                <a:gd name="T5" fmla="*/ 3 h 60"/>
                <a:gd name="T6" fmla="*/ 0 w 49"/>
                <a:gd name="T7" fmla="*/ 0 h 60"/>
                <a:gd name="T8" fmla="*/ 49 w 49"/>
                <a:gd name="T9" fmla="*/ 0 h 60"/>
                <a:gd name="T10" fmla="*/ 49 w 49"/>
                <a:gd name="T11" fmla="*/ 3 h 60"/>
                <a:gd name="T12" fmla="*/ 49 w 49"/>
                <a:gd name="T13" fmla="*/ 7 h 60"/>
                <a:gd name="T14" fmla="*/ 28 w 49"/>
                <a:gd name="T15" fmla="*/ 7 h 60"/>
                <a:gd name="T16" fmla="*/ 28 w 49"/>
                <a:gd name="T17" fmla="*/ 60 h 60"/>
                <a:gd name="T18" fmla="*/ 25 w 49"/>
                <a:gd name="T19" fmla="*/ 60 h 60"/>
                <a:gd name="T20" fmla="*/ 21 w 49"/>
                <a:gd name="T21" fmla="*/ 60 h 60"/>
                <a:gd name="T22" fmla="*/ 21 w 49"/>
                <a:gd name="T23" fmla="*/ 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60"/>
                <a:gd name="T38" fmla="*/ 49 w 49"/>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60">
                  <a:moveTo>
                    <a:pt x="21" y="7"/>
                  </a:moveTo>
                  <a:lnTo>
                    <a:pt x="0" y="7"/>
                  </a:lnTo>
                  <a:lnTo>
                    <a:pt x="0" y="3"/>
                  </a:lnTo>
                  <a:lnTo>
                    <a:pt x="0" y="0"/>
                  </a:lnTo>
                  <a:lnTo>
                    <a:pt x="49" y="0"/>
                  </a:lnTo>
                  <a:lnTo>
                    <a:pt x="49" y="3"/>
                  </a:lnTo>
                  <a:lnTo>
                    <a:pt x="49" y="7"/>
                  </a:lnTo>
                  <a:lnTo>
                    <a:pt x="28" y="7"/>
                  </a:lnTo>
                  <a:lnTo>
                    <a:pt x="28" y="60"/>
                  </a:lnTo>
                  <a:lnTo>
                    <a:pt x="25" y="60"/>
                  </a:lnTo>
                  <a:lnTo>
                    <a:pt x="21" y="60"/>
                  </a:lnTo>
                  <a:lnTo>
                    <a:pt x="21" y="7"/>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25" name="Freeform 34"/>
            <p:cNvSpPr>
              <a:spLocks noChangeArrowheads="1"/>
            </p:cNvSpPr>
            <p:nvPr/>
          </p:nvSpPr>
          <p:spPr bwMode="auto">
            <a:xfrm>
              <a:off x="2254" y="969"/>
              <a:ext cx="55" cy="60"/>
            </a:xfrm>
            <a:custGeom>
              <a:avLst/>
              <a:gdLst>
                <a:gd name="T0" fmla="*/ 23 w 55"/>
                <a:gd name="T1" fmla="*/ 36 h 60"/>
                <a:gd name="T2" fmla="*/ 0 w 55"/>
                <a:gd name="T3" fmla="*/ 0 h 60"/>
                <a:gd name="T4" fmla="*/ 6 w 55"/>
                <a:gd name="T5" fmla="*/ 0 h 60"/>
                <a:gd name="T6" fmla="*/ 10 w 55"/>
                <a:gd name="T7" fmla="*/ 0 h 60"/>
                <a:gd name="T8" fmla="*/ 27 w 55"/>
                <a:gd name="T9" fmla="*/ 28 h 60"/>
                <a:gd name="T10" fmla="*/ 27 w 55"/>
                <a:gd name="T11" fmla="*/ 28 h 60"/>
                <a:gd name="T12" fmla="*/ 46 w 55"/>
                <a:gd name="T13" fmla="*/ 0 h 60"/>
                <a:gd name="T14" fmla="*/ 49 w 55"/>
                <a:gd name="T15" fmla="*/ 0 h 60"/>
                <a:gd name="T16" fmla="*/ 55 w 55"/>
                <a:gd name="T17" fmla="*/ 0 h 60"/>
                <a:gd name="T18" fmla="*/ 32 w 55"/>
                <a:gd name="T19" fmla="*/ 36 h 60"/>
                <a:gd name="T20" fmla="*/ 32 w 55"/>
                <a:gd name="T21" fmla="*/ 60 h 60"/>
                <a:gd name="T22" fmla="*/ 27 w 55"/>
                <a:gd name="T23" fmla="*/ 60 h 60"/>
                <a:gd name="T24" fmla="*/ 23 w 55"/>
                <a:gd name="T25" fmla="*/ 60 h 60"/>
                <a:gd name="T26" fmla="*/ 23 w 55"/>
                <a:gd name="T27" fmla="*/ 36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0"/>
                <a:gd name="T44" fmla="*/ 55 w 55"/>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0">
                  <a:moveTo>
                    <a:pt x="23" y="36"/>
                  </a:moveTo>
                  <a:lnTo>
                    <a:pt x="0" y="0"/>
                  </a:lnTo>
                  <a:lnTo>
                    <a:pt x="6" y="0"/>
                  </a:lnTo>
                  <a:lnTo>
                    <a:pt x="10" y="0"/>
                  </a:lnTo>
                  <a:lnTo>
                    <a:pt x="27" y="28"/>
                  </a:lnTo>
                  <a:lnTo>
                    <a:pt x="46" y="0"/>
                  </a:lnTo>
                  <a:lnTo>
                    <a:pt x="49" y="0"/>
                  </a:lnTo>
                  <a:lnTo>
                    <a:pt x="55" y="0"/>
                  </a:lnTo>
                  <a:lnTo>
                    <a:pt x="32" y="36"/>
                  </a:lnTo>
                  <a:lnTo>
                    <a:pt x="32" y="60"/>
                  </a:lnTo>
                  <a:lnTo>
                    <a:pt x="27" y="60"/>
                  </a:lnTo>
                  <a:lnTo>
                    <a:pt x="23" y="60"/>
                  </a:lnTo>
                  <a:lnTo>
                    <a:pt x="23" y="36"/>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26" name="Freeform 35"/>
            <p:cNvSpPr>
              <a:spLocks noEditPoints="1"/>
            </p:cNvSpPr>
            <p:nvPr/>
          </p:nvSpPr>
          <p:spPr bwMode="auto">
            <a:xfrm>
              <a:off x="512" y="553"/>
              <a:ext cx="533" cy="537"/>
            </a:xfrm>
            <a:custGeom>
              <a:avLst/>
              <a:gdLst>
                <a:gd name="T0" fmla="*/ 3541982 w 283"/>
                <a:gd name="T1" fmla="*/ 0 h 283"/>
                <a:gd name="T2" fmla="*/ 7093826 w 283"/>
                <a:gd name="T3" fmla="*/ 4003189 h 283"/>
                <a:gd name="T4" fmla="*/ 3541982 w 283"/>
                <a:gd name="T5" fmla="*/ 7996769 h 283"/>
                <a:gd name="T6" fmla="*/ 0 w 283"/>
                <a:gd name="T7" fmla="*/ 4003189 h 283"/>
                <a:gd name="T8" fmla="*/ 3541982 w 283"/>
                <a:gd name="T9" fmla="*/ 0 h 283"/>
                <a:gd name="T10" fmla="*/ 3541982 w 283"/>
                <a:gd name="T11" fmla="*/ 165189 h 283"/>
                <a:gd name="T12" fmla="*/ 119533 w 283"/>
                <a:gd name="T13" fmla="*/ 4003189 h 283"/>
                <a:gd name="T14" fmla="*/ 3541982 w 283"/>
                <a:gd name="T15" fmla="*/ 7831625 h 283"/>
                <a:gd name="T16" fmla="*/ 6944401 w 283"/>
                <a:gd name="T17" fmla="*/ 4003189 h 283"/>
                <a:gd name="T18" fmla="*/ 3541982 w 283"/>
                <a:gd name="T19" fmla="*/ 165189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283"/>
                <a:gd name="T32" fmla="*/ 283 w 283"/>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283">
                  <a:moveTo>
                    <a:pt x="141" y="0"/>
                  </a:moveTo>
                  <a:cubicBezTo>
                    <a:pt x="219" y="0"/>
                    <a:pt x="283" y="64"/>
                    <a:pt x="283" y="142"/>
                  </a:cubicBezTo>
                  <a:cubicBezTo>
                    <a:pt x="283" y="219"/>
                    <a:pt x="219" y="283"/>
                    <a:pt x="141" y="283"/>
                  </a:cubicBezTo>
                  <a:cubicBezTo>
                    <a:pt x="63" y="283"/>
                    <a:pt x="0" y="219"/>
                    <a:pt x="0" y="142"/>
                  </a:cubicBezTo>
                  <a:cubicBezTo>
                    <a:pt x="0" y="64"/>
                    <a:pt x="63" y="0"/>
                    <a:pt x="141" y="0"/>
                  </a:cubicBezTo>
                  <a:moveTo>
                    <a:pt x="141" y="6"/>
                  </a:moveTo>
                  <a:cubicBezTo>
                    <a:pt x="66" y="6"/>
                    <a:pt x="5" y="67"/>
                    <a:pt x="5" y="142"/>
                  </a:cubicBezTo>
                  <a:cubicBezTo>
                    <a:pt x="5" y="216"/>
                    <a:pt x="66" y="277"/>
                    <a:pt x="141" y="277"/>
                  </a:cubicBezTo>
                  <a:cubicBezTo>
                    <a:pt x="216" y="277"/>
                    <a:pt x="277" y="216"/>
                    <a:pt x="277" y="142"/>
                  </a:cubicBezTo>
                  <a:cubicBezTo>
                    <a:pt x="277" y="67"/>
                    <a:pt x="216" y="6"/>
                    <a:pt x="141" y="6"/>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27" name="Freeform 36"/>
            <p:cNvSpPr>
              <a:spLocks noChangeArrowheads="1"/>
            </p:cNvSpPr>
            <p:nvPr/>
          </p:nvSpPr>
          <p:spPr bwMode="auto">
            <a:xfrm>
              <a:off x="631" y="673"/>
              <a:ext cx="293" cy="263"/>
            </a:xfrm>
            <a:custGeom>
              <a:avLst/>
              <a:gdLst>
                <a:gd name="T0" fmla="*/ 679999 w 156"/>
                <a:gd name="T1" fmla="*/ 3751804 h 139"/>
                <a:gd name="T2" fmla="*/ 164315 w 156"/>
                <a:gd name="T3" fmla="*/ 3022997 h 139"/>
                <a:gd name="T4" fmla="*/ 0 w 156"/>
                <a:gd name="T5" fmla="*/ 2126525 h 139"/>
                <a:gd name="T6" fmla="*/ 1874278 w 156"/>
                <a:gd name="T7" fmla="*/ 0 h 139"/>
                <a:gd name="T8" fmla="*/ 3738679 w 156"/>
                <a:gd name="T9" fmla="*/ 2126525 h 139"/>
                <a:gd name="T10" fmla="*/ 3576701 w 156"/>
                <a:gd name="T11" fmla="*/ 3022997 h 139"/>
                <a:gd name="T12" fmla="*/ 3065679 w 156"/>
                <a:gd name="T13" fmla="*/ 3751804 h 139"/>
                <a:gd name="T14" fmla="*/ 3025807 w 156"/>
                <a:gd name="T15" fmla="*/ 3692869 h 139"/>
                <a:gd name="T16" fmla="*/ 3500183 w 156"/>
                <a:gd name="T17" fmla="*/ 2991933 h 139"/>
                <a:gd name="T18" fmla="*/ 3662794 w 156"/>
                <a:gd name="T19" fmla="*/ 2126525 h 139"/>
                <a:gd name="T20" fmla="*/ 1874278 w 156"/>
                <a:gd name="T21" fmla="*/ 84563 h 139"/>
                <a:gd name="T22" fmla="*/ 74790 w 156"/>
                <a:gd name="T23" fmla="*/ 2126525 h 139"/>
                <a:gd name="T24" fmla="*/ 246351 w 156"/>
                <a:gd name="T25" fmla="*/ 2991933 h 139"/>
                <a:gd name="T26" fmla="*/ 712786 w 156"/>
                <a:gd name="T27" fmla="*/ 3692869 h 139"/>
                <a:gd name="T28" fmla="*/ 679999 w 156"/>
                <a:gd name="T29" fmla="*/ 3751804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139"/>
                <a:gd name="T47" fmla="*/ 156 w 156"/>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139">
                  <a:moveTo>
                    <a:pt x="28" y="139"/>
                  </a:moveTo>
                  <a:cubicBezTo>
                    <a:pt x="20" y="132"/>
                    <a:pt x="12" y="122"/>
                    <a:pt x="7" y="112"/>
                  </a:cubicBezTo>
                  <a:cubicBezTo>
                    <a:pt x="3" y="102"/>
                    <a:pt x="0" y="90"/>
                    <a:pt x="0" y="79"/>
                  </a:cubicBezTo>
                  <a:cubicBezTo>
                    <a:pt x="0" y="36"/>
                    <a:pt x="35" y="0"/>
                    <a:pt x="78" y="0"/>
                  </a:cubicBezTo>
                  <a:cubicBezTo>
                    <a:pt x="121" y="0"/>
                    <a:pt x="156" y="36"/>
                    <a:pt x="156" y="79"/>
                  </a:cubicBezTo>
                  <a:cubicBezTo>
                    <a:pt x="156" y="90"/>
                    <a:pt x="154" y="102"/>
                    <a:pt x="149" y="112"/>
                  </a:cubicBezTo>
                  <a:cubicBezTo>
                    <a:pt x="144" y="122"/>
                    <a:pt x="137" y="132"/>
                    <a:pt x="128" y="139"/>
                  </a:cubicBezTo>
                  <a:cubicBezTo>
                    <a:pt x="126" y="137"/>
                    <a:pt x="126" y="137"/>
                    <a:pt x="126" y="137"/>
                  </a:cubicBezTo>
                  <a:cubicBezTo>
                    <a:pt x="135" y="130"/>
                    <a:pt x="142" y="121"/>
                    <a:pt x="146" y="111"/>
                  </a:cubicBezTo>
                  <a:cubicBezTo>
                    <a:pt x="151" y="101"/>
                    <a:pt x="153" y="90"/>
                    <a:pt x="153" y="79"/>
                  </a:cubicBezTo>
                  <a:cubicBezTo>
                    <a:pt x="153" y="37"/>
                    <a:pt x="120" y="3"/>
                    <a:pt x="78" y="3"/>
                  </a:cubicBezTo>
                  <a:cubicBezTo>
                    <a:pt x="37" y="3"/>
                    <a:pt x="3" y="37"/>
                    <a:pt x="3" y="79"/>
                  </a:cubicBezTo>
                  <a:cubicBezTo>
                    <a:pt x="3" y="90"/>
                    <a:pt x="5" y="101"/>
                    <a:pt x="10" y="111"/>
                  </a:cubicBezTo>
                  <a:cubicBezTo>
                    <a:pt x="15" y="121"/>
                    <a:pt x="22" y="130"/>
                    <a:pt x="30" y="137"/>
                  </a:cubicBezTo>
                  <a:lnTo>
                    <a:pt x="28" y="139"/>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28" name="Freeform 37"/>
            <p:cNvSpPr>
              <a:spLocks noChangeArrowheads="1"/>
            </p:cNvSpPr>
            <p:nvPr/>
          </p:nvSpPr>
          <p:spPr bwMode="auto">
            <a:xfrm>
              <a:off x="540" y="868"/>
              <a:ext cx="59" cy="44"/>
            </a:xfrm>
            <a:custGeom>
              <a:avLst/>
              <a:gdLst>
                <a:gd name="T0" fmla="*/ 10 w 59"/>
                <a:gd name="T1" fmla="*/ 44 h 44"/>
                <a:gd name="T2" fmla="*/ 0 w 59"/>
                <a:gd name="T3" fmla="*/ 15 h 44"/>
                <a:gd name="T4" fmla="*/ 6 w 59"/>
                <a:gd name="T5" fmla="*/ 13 h 44"/>
                <a:gd name="T6" fmla="*/ 51 w 59"/>
                <a:gd name="T7" fmla="*/ 21 h 44"/>
                <a:gd name="T8" fmla="*/ 44 w 59"/>
                <a:gd name="T9" fmla="*/ 2 h 44"/>
                <a:gd name="T10" fmla="*/ 49 w 59"/>
                <a:gd name="T11" fmla="*/ 0 h 44"/>
                <a:gd name="T12" fmla="*/ 59 w 59"/>
                <a:gd name="T13" fmla="*/ 25 h 44"/>
                <a:gd name="T14" fmla="*/ 53 w 59"/>
                <a:gd name="T15" fmla="*/ 27 h 44"/>
                <a:gd name="T16" fmla="*/ 8 w 59"/>
                <a:gd name="T17" fmla="*/ 21 h 44"/>
                <a:gd name="T18" fmla="*/ 15 w 59"/>
                <a:gd name="T19" fmla="*/ 42 h 44"/>
                <a:gd name="T20" fmla="*/ 10 w 59"/>
                <a:gd name="T21" fmla="*/ 4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44"/>
                <a:gd name="T35" fmla="*/ 59 w 59"/>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44">
                  <a:moveTo>
                    <a:pt x="10" y="44"/>
                  </a:moveTo>
                  <a:lnTo>
                    <a:pt x="0" y="15"/>
                  </a:lnTo>
                  <a:lnTo>
                    <a:pt x="6" y="13"/>
                  </a:lnTo>
                  <a:lnTo>
                    <a:pt x="51" y="21"/>
                  </a:lnTo>
                  <a:lnTo>
                    <a:pt x="44" y="2"/>
                  </a:lnTo>
                  <a:lnTo>
                    <a:pt x="49" y="0"/>
                  </a:lnTo>
                  <a:lnTo>
                    <a:pt x="59" y="25"/>
                  </a:lnTo>
                  <a:lnTo>
                    <a:pt x="53" y="27"/>
                  </a:lnTo>
                  <a:lnTo>
                    <a:pt x="8" y="21"/>
                  </a:lnTo>
                  <a:lnTo>
                    <a:pt x="15" y="42"/>
                  </a:lnTo>
                  <a:lnTo>
                    <a:pt x="10" y="44"/>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29" name="Freeform 38"/>
            <p:cNvSpPr>
              <a:spLocks noChangeArrowheads="1"/>
            </p:cNvSpPr>
            <p:nvPr/>
          </p:nvSpPr>
          <p:spPr bwMode="auto">
            <a:xfrm>
              <a:off x="555" y="900"/>
              <a:ext cx="59" cy="48"/>
            </a:xfrm>
            <a:custGeom>
              <a:avLst/>
              <a:gdLst>
                <a:gd name="T0" fmla="*/ 12 w 59"/>
                <a:gd name="T1" fmla="*/ 48 h 48"/>
                <a:gd name="T2" fmla="*/ 10 w 59"/>
                <a:gd name="T3" fmla="*/ 42 h 48"/>
                <a:gd name="T4" fmla="*/ 30 w 59"/>
                <a:gd name="T5" fmla="*/ 33 h 48"/>
                <a:gd name="T6" fmla="*/ 25 w 59"/>
                <a:gd name="T7" fmla="*/ 17 h 48"/>
                <a:gd name="T8" fmla="*/ 2 w 59"/>
                <a:gd name="T9" fmla="*/ 29 h 48"/>
                <a:gd name="T10" fmla="*/ 0 w 59"/>
                <a:gd name="T11" fmla="*/ 23 h 48"/>
                <a:gd name="T12" fmla="*/ 45 w 59"/>
                <a:gd name="T13" fmla="*/ 0 h 48"/>
                <a:gd name="T14" fmla="*/ 49 w 59"/>
                <a:gd name="T15" fmla="*/ 6 h 48"/>
                <a:gd name="T16" fmla="*/ 29 w 59"/>
                <a:gd name="T17" fmla="*/ 16 h 48"/>
                <a:gd name="T18" fmla="*/ 36 w 59"/>
                <a:gd name="T19" fmla="*/ 29 h 48"/>
                <a:gd name="T20" fmla="*/ 55 w 59"/>
                <a:gd name="T21" fmla="*/ 19 h 48"/>
                <a:gd name="T22" fmla="*/ 59 w 59"/>
                <a:gd name="T23" fmla="*/ 25 h 48"/>
                <a:gd name="T24" fmla="*/ 12 w 59"/>
                <a:gd name="T25" fmla="*/ 48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48"/>
                <a:gd name="T41" fmla="*/ 59 w 5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48">
                  <a:moveTo>
                    <a:pt x="12" y="48"/>
                  </a:moveTo>
                  <a:lnTo>
                    <a:pt x="10" y="42"/>
                  </a:lnTo>
                  <a:lnTo>
                    <a:pt x="30" y="33"/>
                  </a:lnTo>
                  <a:lnTo>
                    <a:pt x="25" y="17"/>
                  </a:lnTo>
                  <a:lnTo>
                    <a:pt x="2" y="29"/>
                  </a:lnTo>
                  <a:lnTo>
                    <a:pt x="0" y="23"/>
                  </a:lnTo>
                  <a:lnTo>
                    <a:pt x="45" y="0"/>
                  </a:lnTo>
                  <a:lnTo>
                    <a:pt x="49" y="6"/>
                  </a:lnTo>
                  <a:lnTo>
                    <a:pt x="29" y="16"/>
                  </a:lnTo>
                  <a:lnTo>
                    <a:pt x="36" y="29"/>
                  </a:lnTo>
                  <a:lnTo>
                    <a:pt x="55" y="19"/>
                  </a:lnTo>
                  <a:lnTo>
                    <a:pt x="59" y="25"/>
                  </a:lnTo>
                  <a:lnTo>
                    <a:pt x="12" y="48"/>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30" name="Freeform 39"/>
            <p:cNvSpPr>
              <a:spLocks noChangeArrowheads="1"/>
            </p:cNvSpPr>
            <p:nvPr/>
          </p:nvSpPr>
          <p:spPr bwMode="auto">
            <a:xfrm>
              <a:off x="572" y="927"/>
              <a:ext cx="60" cy="51"/>
            </a:xfrm>
            <a:custGeom>
              <a:avLst/>
              <a:gdLst>
                <a:gd name="T0" fmla="*/ 17 w 60"/>
                <a:gd name="T1" fmla="*/ 51 h 51"/>
                <a:gd name="T2" fmla="*/ 0 w 60"/>
                <a:gd name="T3" fmla="*/ 28 h 51"/>
                <a:gd name="T4" fmla="*/ 44 w 60"/>
                <a:gd name="T5" fmla="*/ 0 h 51"/>
                <a:gd name="T6" fmla="*/ 60 w 60"/>
                <a:gd name="T7" fmla="*/ 23 h 51"/>
                <a:gd name="T8" fmla="*/ 55 w 60"/>
                <a:gd name="T9" fmla="*/ 26 h 51"/>
                <a:gd name="T10" fmla="*/ 44 w 60"/>
                <a:gd name="T11" fmla="*/ 9 h 51"/>
                <a:gd name="T12" fmla="*/ 30 w 60"/>
                <a:gd name="T13" fmla="*/ 17 h 51"/>
                <a:gd name="T14" fmla="*/ 40 w 60"/>
                <a:gd name="T15" fmla="*/ 32 h 51"/>
                <a:gd name="T16" fmla="*/ 36 w 60"/>
                <a:gd name="T17" fmla="*/ 36 h 51"/>
                <a:gd name="T18" fmla="*/ 25 w 60"/>
                <a:gd name="T19" fmla="*/ 21 h 51"/>
                <a:gd name="T20" fmla="*/ 10 w 60"/>
                <a:gd name="T21" fmla="*/ 30 h 51"/>
                <a:gd name="T22" fmla="*/ 23 w 60"/>
                <a:gd name="T23" fmla="*/ 47 h 51"/>
                <a:gd name="T24" fmla="*/ 17 w 60"/>
                <a:gd name="T25" fmla="*/ 51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1"/>
                <a:gd name="T41" fmla="*/ 60 w 60"/>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1">
                  <a:moveTo>
                    <a:pt x="17" y="51"/>
                  </a:moveTo>
                  <a:lnTo>
                    <a:pt x="0" y="28"/>
                  </a:lnTo>
                  <a:lnTo>
                    <a:pt x="44" y="0"/>
                  </a:lnTo>
                  <a:lnTo>
                    <a:pt x="60" y="23"/>
                  </a:lnTo>
                  <a:lnTo>
                    <a:pt x="55" y="26"/>
                  </a:lnTo>
                  <a:lnTo>
                    <a:pt x="44" y="9"/>
                  </a:lnTo>
                  <a:lnTo>
                    <a:pt x="30" y="17"/>
                  </a:lnTo>
                  <a:lnTo>
                    <a:pt x="40" y="32"/>
                  </a:lnTo>
                  <a:lnTo>
                    <a:pt x="36" y="36"/>
                  </a:lnTo>
                  <a:lnTo>
                    <a:pt x="25" y="21"/>
                  </a:lnTo>
                  <a:lnTo>
                    <a:pt x="10" y="30"/>
                  </a:lnTo>
                  <a:lnTo>
                    <a:pt x="23" y="47"/>
                  </a:lnTo>
                  <a:lnTo>
                    <a:pt x="17" y="51"/>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31" name="Freeform 40"/>
            <p:cNvSpPr>
              <a:spLocks noChangeArrowheads="1"/>
            </p:cNvSpPr>
            <p:nvPr/>
          </p:nvSpPr>
          <p:spPr bwMode="auto">
            <a:xfrm>
              <a:off x="621" y="971"/>
              <a:ext cx="38" cy="43"/>
            </a:xfrm>
            <a:custGeom>
              <a:avLst/>
              <a:gdLst>
                <a:gd name="T0" fmla="*/ 6 w 38"/>
                <a:gd name="T1" fmla="*/ 43 h 43"/>
                <a:gd name="T2" fmla="*/ 0 w 38"/>
                <a:gd name="T3" fmla="*/ 39 h 43"/>
                <a:gd name="T4" fmla="*/ 32 w 38"/>
                <a:gd name="T5" fmla="*/ 0 h 43"/>
                <a:gd name="T6" fmla="*/ 38 w 38"/>
                <a:gd name="T7" fmla="*/ 3 h 43"/>
                <a:gd name="T8" fmla="*/ 6 w 38"/>
                <a:gd name="T9" fmla="*/ 43 h 43"/>
                <a:gd name="T10" fmla="*/ 0 60000 65536"/>
                <a:gd name="T11" fmla="*/ 0 60000 65536"/>
                <a:gd name="T12" fmla="*/ 0 60000 65536"/>
                <a:gd name="T13" fmla="*/ 0 60000 65536"/>
                <a:gd name="T14" fmla="*/ 0 60000 65536"/>
                <a:gd name="T15" fmla="*/ 0 w 38"/>
                <a:gd name="T16" fmla="*/ 0 h 43"/>
                <a:gd name="T17" fmla="*/ 38 w 38"/>
                <a:gd name="T18" fmla="*/ 43 h 43"/>
              </a:gdLst>
              <a:ahLst/>
              <a:cxnLst>
                <a:cxn ang="T10">
                  <a:pos x="T0" y="T1"/>
                </a:cxn>
                <a:cxn ang="T11">
                  <a:pos x="T2" y="T3"/>
                </a:cxn>
                <a:cxn ang="T12">
                  <a:pos x="T4" y="T5"/>
                </a:cxn>
                <a:cxn ang="T13">
                  <a:pos x="T6" y="T7"/>
                </a:cxn>
                <a:cxn ang="T14">
                  <a:pos x="T8" y="T9"/>
                </a:cxn>
              </a:cxnLst>
              <a:rect l="T15" t="T16" r="T17" b="T18"/>
              <a:pathLst>
                <a:path w="38" h="43">
                  <a:moveTo>
                    <a:pt x="6" y="43"/>
                  </a:moveTo>
                  <a:lnTo>
                    <a:pt x="0" y="39"/>
                  </a:lnTo>
                  <a:lnTo>
                    <a:pt x="32" y="0"/>
                  </a:lnTo>
                  <a:lnTo>
                    <a:pt x="38" y="3"/>
                  </a:lnTo>
                  <a:lnTo>
                    <a:pt x="6" y="43"/>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32" name="Freeform 41"/>
            <p:cNvSpPr>
              <a:spLocks noEditPoints="1"/>
            </p:cNvSpPr>
            <p:nvPr/>
          </p:nvSpPr>
          <p:spPr bwMode="auto">
            <a:xfrm>
              <a:off x="632" y="982"/>
              <a:ext cx="46" cy="53"/>
            </a:xfrm>
            <a:custGeom>
              <a:avLst/>
              <a:gdLst>
                <a:gd name="T0" fmla="*/ 19 w 46"/>
                <a:gd name="T1" fmla="*/ 49 h 53"/>
                <a:gd name="T2" fmla="*/ 25 w 46"/>
                <a:gd name="T3" fmla="*/ 36 h 53"/>
                <a:gd name="T4" fmla="*/ 17 w 46"/>
                <a:gd name="T5" fmla="*/ 30 h 53"/>
                <a:gd name="T6" fmla="*/ 6 w 46"/>
                <a:gd name="T7" fmla="*/ 42 h 53"/>
                <a:gd name="T8" fmla="*/ 0 w 46"/>
                <a:gd name="T9" fmla="*/ 38 h 53"/>
                <a:gd name="T10" fmla="*/ 38 w 46"/>
                <a:gd name="T11" fmla="*/ 0 h 53"/>
                <a:gd name="T12" fmla="*/ 46 w 46"/>
                <a:gd name="T13" fmla="*/ 4 h 53"/>
                <a:gd name="T14" fmla="*/ 25 w 46"/>
                <a:gd name="T15" fmla="*/ 53 h 53"/>
                <a:gd name="T16" fmla="*/ 19 w 46"/>
                <a:gd name="T17" fmla="*/ 49 h 53"/>
                <a:gd name="T18" fmla="*/ 29 w 46"/>
                <a:gd name="T19" fmla="*/ 28 h 53"/>
                <a:gd name="T20" fmla="*/ 36 w 46"/>
                <a:gd name="T21" fmla="*/ 11 h 53"/>
                <a:gd name="T22" fmla="*/ 36 w 46"/>
                <a:gd name="T23" fmla="*/ 9 h 53"/>
                <a:gd name="T24" fmla="*/ 21 w 46"/>
                <a:gd name="T25" fmla="*/ 25 h 53"/>
                <a:gd name="T26" fmla="*/ 29 w 46"/>
                <a:gd name="T27" fmla="*/ 28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53"/>
                <a:gd name="T44" fmla="*/ 46 w 46"/>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53">
                  <a:moveTo>
                    <a:pt x="19" y="49"/>
                  </a:moveTo>
                  <a:lnTo>
                    <a:pt x="25" y="36"/>
                  </a:lnTo>
                  <a:lnTo>
                    <a:pt x="17" y="30"/>
                  </a:lnTo>
                  <a:lnTo>
                    <a:pt x="6" y="42"/>
                  </a:lnTo>
                  <a:lnTo>
                    <a:pt x="0" y="38"/>
                  </a:lnTo>
                  <a:lnTo>
                    <a:pt x="38" y="0"/>
                  </a:lnTo>
                  <a:lnTo>
                    <a:pt x="46" y="4"/>
                  </a:lnTo>
                  <a:lnTo>
                    <a:pt x="25" y="53"/>
                  </a:lnTo>
                  <a:lnTo>
                    <a:pt x="19" y="49"/>
                  </a:lnTo>
                  <a:close/>
                  <a:moveTo>
                    <a:pt x="29" y="28"/>
                  </a:moveTo>
                  <a:lnTo>
                    <a:pt x="36" y="11"/>
                  </a:lnTo>
                  <a:lnTo>
                    <a:pt x="36" y="9"/>
                  </a:lnTo>
                  <a:lnTo>
                    <a:pt x="21" y="25"/>
                  </a:lnTo>
                  <a:lnTo>
                    <a:pt x="29" y="28"/>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33" name="Freeform 42"/>
            <p:cNvSpPr>
              <a:spLocks noChangeArrowheads="1"/>
            </p:cNvSpPr>
            <p:nvPr/>
          </p:nvSpPr>
          <p:spPr bwMode="auto">
            <a:xfrm>
              <a:off x="665" y="991"/>
              <a:ext cx="47" cy="59"/>
            </a:xfrm>
            <a:custGeom>
              <a:avLst/>
              <a:gdLst>
                <a:gd name="T0" fmla="*/ 24 w 47"/>
                <a:gd name="T1" fmla="*/ 59 h 59"/>
                <a:gd name="T2" fmla="*/ 16 w 47"/>
                <a:gd name="T3" fmla="*/ 55 h 59"/>
                <a:gd name="T4" fmla="*/ 20 w 47"/>
                <a:gd name="T5" fmla="*/ 19 h 59"/>
                <a:gd name="T6" fmla="*/ 5 w 47"/>
                <a:gd name="T7" fmla="*/ 50 h 59"/>
                <a:gd name="T8" fmla="*/ 0 w 47"/>
                <a:gd name="T9" fmla="*/ 46 h 59"/>
                <a:gd name="T10" fmla="*/ 22 w 47"/>
                <a:gd name="T11" fmla="*/ 0 h 59"/>
                <a:gd name="T12" fmla="*/ 28 w 47"/>
                <a:gd name="T13" fmla="*/ 2 h 59"/>
                <a:gd name="T14" fmla="*/ 26 w 47"/>
                <a:gd name="T15" fmla="*/ 38 h 59"/>
                <a:gd name="T16" fmla="*/ 41 w 47"/>
                <a:gd name="T17" fmla="*/ 8 h 59"/>
                <a:gd name="T18" fmla="*/ 47 w 47"/>
                <a:gd name="T19" fmla="*/ 12 h 59"/>
                <a:gd name="T20" fmla="*/ 24 w 47"/>
                <a:gd name="T21" fmla="*/ 5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59"/>
                <a:gd name="T35" fmla="*/ 47 w 47"/>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59">
                  <a:moveTo>
                    <a:pt x="24" y="59"/>
                  </a:moveTo>
                  <a:lnTo>
                    <a:pt x="16" y="55"/>
                  </a:lnTo>
                  <a:lnTo>
                    <a:pt x="20" y="19"/>
                  </a:lnTo>
                  <a:lnTo>
                    <a:pt x="5" y="50"/>
                  </a:lnTo>
                  <a:lnTo>
                    <a:pt x="0" y="46"/>
                  </a:lnTo>
                  <a:lnTo>
                    <a:pt x="22" y="0"/>
                  </a:lnTo>
                  <a:lnTo>
                    <a:pt x="28" y="2"/>
                  </a:lnTo>
                  <a:lnTo>
                    <a:pt x="26" y="38"/>
                  </a:lnTo>
                  <a:lnTo>
                    <a:pt x="41" y="8"/>
                  </a:lnTo>
                  <a:lnTo>
                    <a:pt x="47" y="12"/>
                  </a:lnTo>
                  <a:lnTo>
                    <a:pt x="24" y="59"/>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34" name="Freeform 43"/>
            <p:cNvSpPr>
              <a:spLocks noChangeArrowheads="1"/>
            </p:cNvSpPr>
            <p:nvPr/>
          </p:nvSpPr>
          <p:spPr bwMode="auto">
            <a:xfrm>
              <a:off x="700" y="1005"/>
              <a:ext cx="38" cy="55"/>
            </a:xfrm>
            <a:custGeom>
              <a:avLst/>
              <a:gdLst>
                <a:gd name="T0" fmla="*/ 354253 w 20"/>
                <a:gd name="T1" fmla="*/ 809877 h 29"/>
                <a:gd name="T2" fmla="*/ 284945 w 20"/>
                <a:gd name="T3" fmla="*/ 809877 h 29"/>
                <a:gd name="T4" fmla="*/ 284945 w 20"/>
                <a:gd name="T5" fmla="*/ 723076 h 29"/>
                <a:gd name="T6" fmla="*/ 223672 w 20"/>
                <a:gd name="T7" fmla="*/ 756303 h 29"/>
                <a:gd name="T8" fmla="*/ 149971 w 20"/>
                <a:gd name="T9" fmla="*/ 756303 h 29"/>
                <a:gd name="T10" fmla="*/ 32610 w 20"/>
                <a:gd name="T11" fmla="*/ 645397 h 29"/>
                <a:gd name="T12" fmla="*/ 61959 w 20"/>
                <a:gd name="T13" fmla="*/ 366708 h 29"/>
                <a:gd name="T14" fmla="*/ 196846 w 20"/>
                <a:gd name="T15" fmla="*/ 86642 h 29"/>
                <a:gd name="T16" fmla="*/ 424977 w 20"/>
                <a:gd name="T17" fmla="*/ 32124 h 29"/>
                <a:gd name="T18" fmla="*/ 541396 w 20"/>
                <a:gd name="T19" fmla="*/ 311643 h 29"/>
                <a:gd name="T20" fmla="*/ 424977 w 20"/>
                <a:gd name="T21" fmla="*/ 311643 h 29"/>
                <a:gd name="T22" fmla="*/ 374007 w 20"/>
                <a:gd name="T23" fmla="*/ 115547 h 29"/>
                <a:gd name="T24" fmla="*/ 256253 w 20"/>
                <a:gd name="T25" fmla="*/ 164321 h 29"/>
                <a:gd name="T26" fmla="*/ 149971 w 20"/>
                <a:gd name="T27" fmla="*/ 398778 h 29"/>
                <a:gd name="T28" fmla="*/ 117722 w 20"/>
                <a:gd name="T29" fmla="*/ 591047 h 29"/>
                <a:gd name="T30" fmla="*/ 196846 w 20"/>
                <a:gd name="T31" fmla="*/ 678455 h 29"/>
                <a:gd name="T32" fmla="*/ 284945 w 20"/>
                <a:gd name="T33" fmla="*/ 678455 h 29"/>
                <a:gd name="T34" fmla="*/ 354253 w 20"/>
                <a:gd name="T35" fmla="*/ 562910 h 29"/>
                <a:gd name="T36" fmla="*/ 374007 w 20"/>
                <a:gd name="T37" fmla="*/ 495647 h 29"/>
                <a:gd name="T38" fmla="*/ 223672 w 20"/>
                <a:gd name="T39" fmla="*/ 476237 h 29"/>
                <a:gd name="T40" fmla="*/ 256253 w 20"/>
                <a:gd name="T41" fmla="*/ 398778 h 29"/>
                <a:gd name="T42" fmla="*/ 453099 w 20"/>
                <a:gd name="T43" fmla="*/ 476237 h 29"/>
                <a:gd name="T44" fmla="*/ 354253 w 20"/>
                <a:gd name="T45" fmla="*/ 809877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29"/>
                <a:gd name="T71" fmla="*/ 20 w 20"/>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29">
                  <a:moveTo>
                    <a:pt x="12" y="29"/>
                  </a:moveTo>
                  <a:cubicBezTo>
                    <a:pt x="10" y="29"/>
                    <a:pt x="10" y="29"/>
                    <a:pt x="10" y="29"/>
                  </a:cubicBezTo>
                  <a:cubicBezTo>
                    <a:pt x="10" y="26"/>
                    <a:pt x="10" y="26"/>
                    <a:pt x="10" y="26"/>
                  </a:cubicBezTo>
                  <a:cubicBezTo>
                    <a:pt x="10" y="27"/>
                    <a:pt x="9" y="27"/>
                    <a:pt x="8" y="27"/>
                  </a:cubicBezTo>
                  <a:cubicBezTo>
                    <a:pt x="7" y="27"/>
                    <a:pt x="6" y="27"/>
                    <a:pt x="5" y="27"/>
                  </a:cubicBezTo>
                  <a:cubicBezTo>
                    <a:pt x="3" y="26"/>
                    <a:pt x="2" y="25"/>
                    <a:pt x="1" y="23"/>
                  </a:cubicBezTo>
                  <a:cubicBezTo>
                    <a:pt x="0" y="20"/>
                    <a:pt x="0" y="17"/>
                    <a:pt x="2" y="13"/>
                  </a:cubicBezTo>
                  <a:cubicBezTo>
                    <a:pt x="3" y="8"/>
                    <a:pt x="5" y="5"/>
                    <a:pt x="7" y="3"/>
                  </a:cubicBezTo>
                  <a:cubicBezTo>
                    <a:pt x="9" y="1"/>
                    <a:pt x="12" y="0"/>
                    <a:pt x="15" y="1"/>
                  </a:cubicBezTo>
                  <a:cubicBezTo>
                    <a:pt x="18" y="2"/>
                    <a:pt x="20" y="6"/>
                    <a:pt x="19" y="11"/>
                  </a:cubicBezTo>
                  <a:cubicBezTo>
                    <a:pt x="15" y="11"/>
                    <a:pt x="15" y="11"/>
                    <a:pt x="15" y="11"/>
                  </a:cubicBezTo>
                  <a:cubicBezTo>
                    <a:pt x="16" y="9"/>
                    <a:pt x="16" y="5"/>
                    <a:pt x="13" y="4"/>
                  </a:cubicBezTo>
                  <a:cubicBezTo>
                    <a:pt x="12" y="4"/>
                    <a:pt x="10" y="4"/>
                    <a:pt x="9" y="6"/>
                  </a:cubicBezTo>
                  <a:cubicBezTo>
                    <a:pt x="7" y="7"/>
                    <a:pt x="6" y="10"/>
                    <a:pt x="5" y="14"/>
                  </a:cubicBezTo>
                  <a:cubicBezTo>
                    <a:pt x="4" y="17"/>
                    <a:pt x="4" y="20"/>
                    <a:pt x="4" y="21"/>
                  </a:cubicBezTo>
                  <a:cubicBezTo>
                    <a:pt x="5" y="23"/>
                    <a:pt x="5" y="24"/>
                    <a:pt x="7" y="24"/>
                  </a:cubicBezTo>
                  <a:cubicBezTo>
                    <a:pt x="8" y="25"/>
                    <a:pt x="9" y="25"/>
                    <a:pt x="10" y="24"/>
                  </a:cubicBezTo>
                  <a:cubicBezTo>
                    <a:pt x="11" y="23"/>
                    <a:pt x="12" y="22"/>
                    <a:pt x="12" y="20"/>
                  </a:cubicBezTo>
                  <a:cubicBezTo>
                    <a:pt x="13" y="18"/>
                    <a:pt x="13" y="18"/>
                    <a:pt x="13" y="18"/>
                  </a:cubicBezTo>
                  <a:cubicBezTo>
                    <a:pt x="8" y="17"/>
                    <a:pt x="8" y="17"/>
                    <a:pt x="8" y="17"/>
                  </a:cubicBezTo>
                  <a:cubicBezTo>
                    <a:pt x="9" y="14"/>
                    <a:pt x="9" y="14"/>
                    <a:pt x="9" y="14"/>
                  </a:cubicBezTo>
                  <a:cubicBezTo>
                    <a:pt x="16" y="17"/>
                    <a:pt x="16" y="17"/>
                    <a:pt x="16" y="17"/>
                  </a:cubicBezTo>
                  <a:lnTo>
                    <a:pt x="12" y="29"/>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35" name="Freeform 44"/>
            <p:cNvSpPr>
              <a:spLocks noChangeArrowheads="1"/>
            </p:cNvSpPr>
            <p:nvPr/>
          </p:nvSpPr>
          <p:spPr bwMode="auto">
            <a:xfrm>
              <a:off x="764" y="1012"/>
              <a:ext cx="30" cy="52"/>
            </a:xfrm>
            <a:custGeom>
              <a:avLst/>
              <a:gdLst>
                <a:gd name="T0" fmla="*/ 343089 w 16"/>
                <a:gd name="T1" fmla="*/ 686668 h 27"/>
                <a:gd name="T2" fmla="*/ 295914 w 16"/>
                <a:gd name="T3" fmla="*/ 888095 h 27"/>
                <a:gd name="T4" fmla="*/ 157821 w 16"/>
                <a:gd name="T5" fmla="*/ 968169 h 27"/>
                <a:gd name="T6" fmla="*/ 52048 w 16"/>
                <a:gd name="T7" fmla="*/ 888095 h 27"/>
                <a:gd name="T8" fmla="*/ 0 w 16"/>
                <a:gd name="T9" fmla="*/ 686668 h 27"/>
                <a:gd name="T10" fmla="*/ 27759 w 16"/>
                <a:gd name="T11" fmla="*/ 0 h 27"/>
                <a:gd name="T12" fmla="*/ 97590 w 16"/>
                <a:gd name="T13" fmla="*/ 0 h 27"/>
                <a:gd name="T14" fmla="*/ 73648 w 16"/>
                <a:gd name="T15" fmla="*/ 686668 h 27"/>
                <a:gd name="T16" fmla="*/ 97590 w 16"/>
                <a:gd name="T17" fmla="*/ 823618 h 27"/>
                <a:gd name="T18" fmla="*/ 157821 w 16"/>
                <a:gd name="T19" fmla="*/ 857420 h 27"/>
                <a:gd name="T20" fmla="*/ 237416 w 16"/>
                <a:gd name="T21" fmla="*/ 823618 h 27"/>
                <a:gd name="T22" fmla="*/ 271785 w 16"/>
                <a:gd name="T23" fmla="*/ 686668 h 27"/>
                <a:gd name="T24" fmla="*/ 271785 w 16"/>
                <a:gd name="T25" fmla="*/ 0 h 27"/>
                <a:gd name="T26" fmla="*/ 371507 w 16"/>
                <a:gd name="T27" fmla="*/ 0 h 27"/>
                <a:gd name="T28" fmla="*/ 343089 w 16"/>
                <a:gd name="T29" fmla="*/ 686668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7"/>
                <a:gd name="T47" fmla="*/ 16 w 16"/>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7">
                  <a:moveTo>
                    <a:pt x="15" y="19"/>
                  </a:moveTo>
                  <a:cubicBezTo>
                    <a:pt x="15" y="22"/>
                    <a:pt x="14" y="24"/>
                    <a:pt x="13" y="25"/>
                  </a:cubicBezTo>
                  <a:cubicBezTo>
                    <a:pt x="12" y="27"/>
                    <a:pt x="10" y="27"/>
                    <a:pt x="7" y="27"/>
                  </a:cubicBezTo>
                  <a:cubicBezTo>
                    <a:pt x="5" y="27"/>
                    <a:pt x="3" y="26"/>
                    <a:pt x="2" y="25"/>
                  </a:cubicBezTo>
                  <a:cubicBezTo>
                    <a:pt x="0" y="23"/>
                    <a:pt x="0" y="21"/>
                    <a:pt x="0" y="19"/>
                  </a:cubicBezTo>
                  <a:cubicBezTo>
                    <a:pt x="1" y="0"/>
                    <a:pt x="1" y="0"/>
                    <a:pt x="1" y="0"/>
                  </a:cubicBezTo>
                  <a:cubicBezTo>
                    <a:pt x="4" y="0"/>
                    <a:pt x="4" y="0"/>
                    <a:pt x="4" y="0"/>
                  </a:cubicBezTo>
                  <a:cubicBezTo>
                    <a:pt x="3" y="19"/>
                    <a:pt x="3" y="19"/>
                    <a:pt x="3" y="19"/>
                  </a:cubicBezTo>
                  <a:cubicBezTo>
                    <a:pt x="3" y="21"/>
                    <a:pt x="4" y="22"/>
                    <a:pt x="4" y="23"/>
                  </a:cubicBezTo>
                  <a:cubicBezTo>
                    <a:pt x="5" y="24"/>
                    <a:pt x="6" y="24"/>
                    <a:pt x="7" y="24"/>
                  </a:cubicBezTo>
                  <a:cubicBezTo>
                    <a:pt x="9" y="24"/>
                    <a:pt x="10" y="24"/>
                    <a:pt x="10" y="23"/>
                  </a:cubicBezTo>
                  <a:cubicBezTo>
                    <a:pt x="11" y="22"/>
                    <a:pt x="12" y="21"/>
                    <a:pt x="12" y="19"/>
                  </a:cubicBezTo>
                  <a:cubicBezTo>
                    <a:pt x="12" y="0"/>
                    <a:pt x="12" y="0"/>
                    <a:pt x="12" y="0"/>
                  </a:cubicBezTo>
                  <a:cubicBezTo>
                    <a:pt x="16" y="0"/>
                    <a:pt x="16" y="0"/>
                    <a:pt x="16" y="0"/>
                  </a:cubicBezTo>
                  <a:lnTo>
                    <a:pt x="15" y="19"/>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36" name="Freeform 45"/>
            <p:cNvSpPr>
              <a:spLocks noChangeArrowheads="1"/>
            </p:cNvSpPr>
            <p:nvPr/>
          </p:nvSpPr>
          <p:spPr bwMode="auto">
            <a:xfrm>
              <a:off x="796" y="1009"/>
              <a:ext cx="32" cy="55"/>
            </a:xfrm>
            <a:custGeom>
              <a:avLst/>
              <a:gdLst>
                <a:gd name="T0" fmla="*/ 32 w 32"/>
                <a:gd name="T1" fmla="*/ 49 h 55"/>
                <a:gd name="T2" fmla="*/ 27 w 32"/>
                <a:gd name="T3" fmla="*/ 51 h 55"/>
                <a:gd name="T4" fmla="*/ 10 w 32"/>
                <a:gd name="T5" fmla="*/ 17 h 55"/>
                <a:gd name="T6" fmla="*/ 12 w 32"/>
                <a:gd name="T7" fmla="*/ 53 h 55"/>
                <a:gd name="T8" fmla="*/ 4 w 32"/>
                <a:gd name="T9" fmla="*/ 55 h 55"/>
                <a:gd name="T10" fmla="*/ 0 w 32"/>
                <a:gd name="T11" fmla="*/ 3 h 55"/>
                <a:gd name="T12" fmla="*/ 8 w 32"/>
                <a:gd name="T13" fmla="*/ 1 h 55"/>
                <a:gd name="T14" fmla="*/ 23 w 32"/>
                <a:gd name="T15" fmla="*/ 26 h 55"/>
                <a:gd name="T16" fmla="*/ 21 w 32"/>
                <a:gd name="T17" fmla="*/ 0 h 55"/>
                <a:gd name="T18" fmla="*/ 27 w 32"/>
                <a:gd name="T19" fmla="*/ 0 h 55"/>
                <a:gd name="T20" fmla="*/ 32 w 32"/>
                <a:gd name="T21" fmla="*/ 49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5"/>
                <a:gd name="T35" fmla="*/ 32 w 32"/>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5">
                  <a:moveTo>
                    <a:pt x="32" y="49"/>
                  </a:moveTo>
                  <a:lnTo>
                    <a:pt x="27" y="51"/>
                  </a:lnTo>
                  <a:lnTo>
                    <a:pt x="10" y="17"/>
                  </a:lnTo>
                  <a:lnTo>
                    <a:pt x="12" y="53"/>
                  </a:lnTo>
                  <a:lnTo>
                    <a:pt x="4" y="55"/>
                  </a:lnTo>
                  <a:lnTo>
                    <a:pt x="0" y="3"/>
                  </a:lnTo>
                  <a:lnTo>
                    <a:pt x="8" y="1"/>
                  </a:lnTo>
                  <a:lnTo>
                    <a:pt x="23" y="26"/>
                  </a:lnTo>
                  <a:lnTo>
                    <a:pt x="21" y="0"/>
                  </a:lnTo>
                  <a:lnTo>
                    <a:pt x="27" y="0"/>
                  </a:lnTo>
                  <a:lnTo>
                    <a:pt x="32" y="49"/>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37" name="Freeform 46"/>
            <p:cNvSpPr>
              <a:spLocks noChangeArrowheads="1"/>
            </p:cNvSpPr>
            <p:nvPr/>
          </p:nvSpPr>
          <p:spPr bwMode="auto">
            <a:xfrm>
              <a:off x="827" y="1005"/>
              <a:ext cx="20" cy="51"/>
            </a:xfrm>
            <a:custGeom>
              <a:avLst/>
              <a:gdLst>
                <a:gd name="T0" fmla="*/ 20 w 20"/>
                <a:gd name="T1" fmla="*/ 47 h 51"/>
                <a:gd name="T2" fmla="*/ 15 w 20"/>
                <a:gd name="T3" fmla="*/ 51 h 51"/>
                <a:gd name="T4" fmla="*/ 0 w 20"/>
                <a:gd name="T5" fmla="*/ 2 h 51"/>
                <a:gd name="T6" fmla="*/ 7 w 20"/>
                <a:gd name="T7" fmla="*/ 0 h 51"/>
                <a:gd name="T8" fmla="*/ 20 w 20"/>
                <a:gd name="T9" fmla="*/ 47 h 51"/>
                <a:gd name="T10" fmla="*/ 0 60000 65536"/>
                <a:gd name="T11" fmla="*/ 0 60000 65536"/>
                <a:gd name="T12" fmla="*/ 0 60000 65536"/>
                <a:gd name="T13" fmla="*/ 0 60000 65536"/>
                <a:gd name="T14" fmla="*/ 0 60000 65536"/>
                <a:gd name="T15" fmla="*/ 0 w 20"/>
                <a:gd name="T16" fmla="*/ 0 h 51"/>
                <a:gd name="T17" fmla="*/ 20 w 20"/>
                <a:gd name="T18" fmla="*/ 51 h 51"/>
              </a:gdLst>
              <a:ahLst/>
              <a:cxnLst>
                <a:cxn ang="T10">
                  <a:pos x="T0" y="T1"/>
                </a:cxn>
                <a:cxn ang="T11">
                  <a:pos x="T2" y="T3"/>
                </a:cxn>
                <a:cxn ang="T12">
                  <a:pos x="T4" y="T5"/>
                </a:cxn>
                <a:cxn ang="T13">
                  <a:pos x="T6" y="T7"/>
                </a:cxn>
                <a:cxn ang="T14">
                  <a:pos x="T8" y="T9"/>
                </a:cxn>
              </a:cxnLst>
              <a:rect l="T15" t="T16" r="T17" b="T18"/>
              <a:pathLst>
                <a:path w="20" h="51">
                  <a:moveTo>
                    <a:pt x="20" y="47"/>
                  </a:moveTo>
                  <a:lnTo>
                    <a:pt x="15" y="51"/>
                  </a:lnTo>
                  <a:lnTo>
                    <a:pt x="0" y="2"/>
                  </a:lnTo>
                  <a:lnTo>
                    <a:pt x="7" y="0"/>
                  </a:lnTo>
                  <a:lnTo>
                    <a:pt x="20" y="47"/>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38" name="Freeform 47"/>
            <p:cNvSpPr>
              <a:spLocks noChangeArrowheads="1"/>
            </p:cNvSpPr>
            <p:nvPr/>
          </p:nvSpPr>
          <p:spPr bwMode="auto">
            <a:xfrm>
              <a:off x="838" y="991"/>
              <a:ext cx="36" cy="57"/>
            </a:xfrm>
            <a:custGeom>
              <a:avLst/>
              <a:gdLst>
                <a:gd name="T0" fmla="*/ 26 w 36"/>
                <a:gd name="T1" fmla="*/ 0 h 57"/>
                <a:gd name="T2" fmla="*/ 36 w 36"/>
                <a:gd name="T3" fmla="*/ 54 h 57"/>
                <a:gd name="T4" fmla="*/ 28 w 36"/>
                <a:gd name="T5" fmla="*/ 57 h 57"/>
                <a:gd name="T6" fmla="*/ 0 w 36"/>
                <a:gd name="T7" fmla="*/ 12 h 57"/>
                <a:gd name="T8" fmla="*/ 7 w 36"/>
                <a:gd name="T9" fmla="*/ 10 h 57"/>
                <a:gd name="T10" fmla="*/ 26 w 36"/>
                <a:gd name="T11" fmla="*/ 40 h 57"/>
                <a:gd name="T12" fmla="*/ 21 w 36"/>
                <a:gd name="T13" fmla="*/ 2 h 57"/>
                <a:gd name="T14" fmla="*/ 26 w 36"/>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7"/>
                <a:gd name="T26" fmla="*/ 36 w 3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7">
                  <a:moveTo>
                    <a:pt x="26" y="0"/>
                  </a:moveTo>
                  <a:lnTo>
                    <a:pt x="36" y="54"/>
                  </a:lnTo>
                  <a:lnTo>
                    <a:pt x="28" y="57"/>
                  </a:lnTo>
                  <a:lnTo>
                    <a:pt x="0" y="12"/>
                  </a:lnTo>
                  <a:lnTo>
                    <a:pt x="7" y="10"/>
                  </a:lnTo>
                  <a:lnTo>
                    <a:pt x="26" y="40"/>
                  </a:lnTo>
                  <a:lnTo>
                    <a:pt x="21" y="2"/>
                  </a:lnTo>
                  <a:lnTo>
                    <a:pt x="26"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39" name="Freeform 48"/>
            <p:cNvSpPr>
              <a:spLocks noChangeArrowheads="1"/>
            </p:cNvSpPr>
            <p:nvPr/>
          </p:nvSpPr>
          <p:spPr bwMode="auto">
            <a:xfrm>
              <a:off x="868" y="978"/>
              <a:ext cx="49" cy="57"/>
            </a:xfrm>
            <a:custGeom>
              <a:avLst/>
              <a:gdLst>
                <a:gd name="T0" fmla="*/ 49 w 49"/>
                <a:gd name="T1" fmla="*/ 44 h 57"/>
                <a:gd name="T2" fmla="*/ 26 w 49"/>
                <a:gd name="T3" fmla="*/ 57 h 57"/>
                <a:gd name="T4" fmla="*/ 0 w 49"/>
                <a:gd name="T5" fmla="*/ 12 h 57"/>
                <a:gd name="T6" fmla="*/ 23 w 49"/>
                <a:gd name="T7" fmla="*/ 0 h 57"/>
                <a:gd name="T8" fmla="*/ 24 w 49"/>
                <a:gd name="T9" fmla="*/ 4 h 57"/>
                <a:gd name="T10" fmla="*/ 7 w 49"/>
                <a:gd name="T11" fmla="*/ 13 h 57"/>
                <a:gd name="T12" fmla="*/ 15 w 49"/>
                <a:gd name="T13" fmla="*/ 29 h 57"/>
                <a:gd name="T14" fmla="*/ 32 w 49"/>
                <a:gd name="T15" fmla="*/ 19 h 57"/>
                <a:gd name="T16" fmla="*/ 34 w 49"/>
                <a:gd name="T17" fmla="*/ 25 h 57"/>
                <a:gd name="T18" fmla="*/ 19 w 49"/>
                <a:gd name="T19" fmla="*/ 32 h 57"/>
                <a:gd name="T20" fmla="*/ 28 w 49"/>
                <a:gd name="T21" fmla="*/ 50 h 57"/>
                <a:gd name="T22" fmla="*/ 47 w 49"/>
                <a:gd name="T23" fmla="*/ 38 h 57"/>
                <a:gd name="T24" fmla="*/ 49 w 49"/>
                <a:gd name="T25" fmla="*/ 44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49" y="44"/>
                  </a:moveTo>
                  <a:lnTo>
                    <a:pt x="26" y="57"/>
                  </a:lnTo>
                  <a:lnTo>
                    <a:pt x="0" y="12"/>
                  </a:lnTo>
                  <a:lnTo>
                    <a:pt x="23" y="0"/>
                  </a:lnTo>
                  <a:lnTo>
                    <a:pt x="24" y="4"/>
                  </a:lnTo>
                  <a:lnTo>
                    <a:pt x="7" y="13"/>
                  </a:lnTo>
                  <a:lnTo>
                    <a:pt x="15" y="29"/>
                  </a:lnTo>
                  <a:lnTo>
                    <a:pt x="32" y="19"/>
                  </a:lnTo>
                  <a:lnTo>
                    <a:pt x="34" y="25"/>
                  </a:lnTo>
                  <a:lnTo>
                    <a:pt x="19" y="32"/>
                  </a:lnTo>
                  <a:lnTo>
                    <a:pt x="28" y="50"/>
                  </a:lnTo>
                  <a:lnTo>
                    <a:pt x="47" y="38"/>
                  </a:lnTo>
                  <a:lnTo>
                    <a:pt x="49" y="44"/>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40" name="Freeform 49"/>
            <p:cNvSpPr>
              <a:spLocks noEditPoints="1"/>
            </p:cNvSpPr>
            <p:nvPr/>
          </p:nvSpPr>
          <p:spPr bwMode="auto">
            <a:xfrm>
              <a:off x="892" y="965"/>
              <a:ext cx="53" cy="53"/>
            </a:xfrm>
            <a:custGeom>
              <a:avLst/>
              <a:gdLst>
                <a:gd name="T0" fmla="*/ 757716 w 28"/>
                <a:gd name="T1" fmla="*/ 543015 h 28"/>
                <a:gd name="T2" fmla="*/ 673181 w 28"/>
                <a:gd name="T3" fmla="*/ 604465 h 28"/>
                <a:gd name="T4" fmla="*/ 400303 w 28"/>
                <a:gd name="T5" fmla="*/ 388874 h 28"/>
                <a:gd name="T6" fmla="*/ 331907 w 28"/>
                <a:gd name="T7" fmla="*/ 461611 h 28"/>
                <a:gd name="T8" fmla="*/ 516018 w 28"/>
                <a:gd name="T9" fmla="*/ 704304 h 28"/>
                <a:gd name="T10" fmla="*/ 431744 w 28"/>
                <a:gd name="T11" fmla="*/ 757716 h 28"/>
                <a:gd name="T12" fmla="*/ 0 w 28"/>
                <a:gd name="T13" fmla="*/ 161302 h 28"/>
                <a:gd name="T14" fmla="*/ 128837 w 28"/>
                <a:gd name="T15" fmla="*/ 59025 h 28"/>
                <a:gd name="T16" fmla="*/ 305322 w 28"/>
                <a:gd name="T17" fmla="*/ 0 h 28"/>
                <a:gd name="T18" fmla="*/ 484130 w 28"/>
                <a:gd name="T19" fmla="*/ 211481 h 28"/>
                <a:gd name="T20" fmla="*/ 461611 w 28"/>
                <a:gd name="T21" fmla="*/ 331907 h 28"/>
                <a:gd name="T22" fmla="*/ 757716 w 28"/>
                <a:gd name="T23" fmla="*/ 543015 h 28"/>
                <a:gd name="T24" fmla="*/ 272613 w 28"/>
                <a:gd name="T25" fmla="*/ 111726 h 28"/>
                <a:gd name="T26" fmla="*/ 128837 w 28"/>
                <a:gd name="T27" fmla="*/ 161302 h 28"/>
                <a:gd name="T28" fmla="*/ 272613 w 28"/>
                <a:gd name="T29" fmla="*/ 355643 h 28"/>
                <a:gd name="T30" fmla="*/ 388874 w 28"/>
                <a:gd name="T31" fmla="*/ 272613 h 28"/>
                <a:gd name="T32" fmla="*/ 272613 w 28"/>
                <a:gd name="T33" fmla="*/ 11172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28" y="20"/>
                  </a:moveTo>
                  <a:cubicBezTo>
                    <a:pt x="25" y="22"/>
                    <a:pt x="25" y="22"/>
                    <a:pt x="25" y="22"/>
                  </a:cubicBezTo>
                  <a:cubicBezTo>
                    <a:pt x="15" y="14"/>
                    <a:pt x="15" y="14"/>
                    <a:pt x="15" y="14"/>
                  </a:cubicBezTo>
                  <a:cubicBezTo>
                    <a:pt x="12" y="17"/>
                    <a:pt x="12" y="17"/>
                    <a:pt x="12" y="17"/>
                  </a:cubicBezTo>
                  <a:cubicBezTo>
                    <a:pt x="19" y="26"/>
                    <a:pt x="19" y="26"/>
                    <a:pt x="19" y="26"/>
                  </a:cubicBezTo>
                  <a:cubicBezTo>
                    <a:pt x="16" y="28"/>
                    <a:pt x="16" y="28"/>
                    <a:pt x="16" y="28"/>
                  </a:cubicBezTo>
                  <a:cubicBezTo>
                    <a:pt x="0" y="6"/>
                    <a:pt x="0" y="6"/>
                    <a:pt x="0" y="6"/>
                  </a:cubicBezTo>
                  <a:cubicBezTo>
                    <a:pt x="5" y="2"/>
                    <a:pt x="5" y="2"/>
                    <a:pt x="5" y="2"/>
                  </a:cubicBezTo>
                  <a:cubicBezTo>
                    <a:pt x="7" y="1"/>
                    <a:pt x="9" y="0"/>
                    <a:pt x="11" y="0"/>
                  </a:cubicBezTo>
                  <a:cubicBezTo>
                    <a:pt x="16" y="1"/>
                    <a:pt x="18" y="4"/>
                    <a:pt x="18" y="8"/>
                  </a:cubicBezTo>
                  <a:cubicBezTo>
                    <a:pt x="18" y="9"/>
                    <a:pt x="18" y="11"/>
                    <a:pt x="17" y="12"/>
                  </a:cubicBezTo>
                  <a:lnTo>
                    <a:pt x="28" y="20"/>
                  </a:lnTo>
                  <a:close/>
                  <a:moveTo>
                    <a:pt x="10" y="4"/>
                  </a:moveTo>
                  <a:cubicBezTo>
                    <a:pt x="8" y="3"/>
                    <a:pt x="6" y="5"/>
                    <a:pt x="5" y="6"/>
                  </a:cubicBezTo>
                  <a:cubicBezTo>
                    <a:pt x="10" y="13"/>
                    <a:pt x="10" y="13"/>
                    <a:pt x="10" y="13"/>
                  </a:cubicBezTo>
                  <a:cubicBezTo>
                    <a:pt x="12" y="12"/>
                    <a:pt x="13" y="12"/>
                    <a:pt x="14" y="10"/>
                  </a:cubicBezTo>
                  <a:cubicBezTo>
                    <a:pt x="14" y="7"/>
                    <a:pt x="13" y="5"/>
                    <a:pt x="10" y="4"/>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41" name="Freeform 50"/>
            <p:cNvSpPr>
              <a:spLocks noChangeArrowheads="1"/>
            </p:cNvSpPr>
            <p:nvPr/>
          </p:nvSpPr>
          <p:spPr bwMode="auto">
            <a:xfrm>
              <a:off x="919" y="942"/>
              <a:ext cx="53" cy="46"/>
            </a:xfrm>
            <a:custGeom>
              <a:avLst/>
              <a:gdLst>
                <a:gd name="T0" fmla="*/ 604465 w 28"/>
                <a:gd name="T1" fmla="*/ 324497 h 24"/>
                <a:gd name="T2" fmla="*/ 516018 w 28"/>
                <a:gd name="T3" fmla="*/ 796298 h 24"/>
                <a:gd name="T4" fmla="*/ 388874 w 28"/>
                <a:gd name="T5" fmla="*/ 759332 h 24"/>
                <a:gd name="T6" fmla="*/ 400303 w 28"/>
                <a:gd name="T7" fmla="*/ 659075 h 24"/>
                <a:gd name="T8" fmla="*/ 516018 w 28"/>
                <a:gd name="T9" fmla="*/ 697736 h 24"/>
                <a:gd name="T10" fmla="*/ 577931 w 28"/>
                <a:gd name="T11" fmla="*/ 432174 h 24"/>
                <a:gd name="T12" fmla="*/ 461611 w 28"/>
                <a:gd name="T13" fmla="*/ 396173 h 24"/>
                <a:gd name="T14" fmla="*/ 211481 w 28"/>
                <a:gd name="T15" fmla="*/ 503796 h 24"/>
                <a:gd name="T16" fmla="*/ 31183 w 28"/>
                <a:gd name="T17" fmla="*/ 297802 h 24"/>
                <a:gd name="T18" fmla="*/ 59025 w 28"/>
                <a:gd name="T19" fmla="*/ 137139 h 24"/>
                <a:gd name="T20" fmla="*/ 331907 w 28"/>
                <a:gd name="T21" fmla="*/ 71551 h 24"/>
                <a:gd name="T22" fmla="*/ 272613 w 28"/>
                <a:gd name="T23" fmla="*/ 169303 h 24"/>
                <a:gd name="T24" fmla="*/ 111726 w 28"/>
                <a:gd name="T25" fmla="*/ 206699 h 24"/>
                <a:gd name="T26" fmla="*/ 111726 w 28"/>
                <a:gd name="T27" fmla="*/ 297802 h 24"/>
                <a:gd name="T28" fmla="*/ 211481 w 28"/>
                <a:gd name="T29" fmla="*/ 396173 h 24"/>
                <a:gd name="T30" fmla="*/ 461611 w 28"/>
                <a:gd name="T31" fmla="*/ 297802 h 24"/>
                <a:gd name="T32" fmla="*/ 604465 w 28"/>
                <a:gd name="T33" fmla="*/ 32449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4"/>
                <a:gd name="T53" fmla="*/ 28 w 2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4">
                  <a:moveTo>
                    <a:pt x="22" y="10"/>
                  </a:moveTo>
                  <a:cubicBezTo>
                    <a:pt x="28" y="13"/>
                    <a:pt x="27" y="23"/>
                    <a:pt x="19" y="24"/>
                  </a:cubicBezTo>
                  <a:cubicBezTo>
                    <a:pt x="17" y="24"/>
                    <a:pt x="15" y="24"/>
                    <a:pt x="14" y="23"/>
                  </a:cubicBezTo>
                  <a:cubicBezTo>
                    <a:pt x="15" y="20"/>
                    <a:pt x="15" y="20"/>
                    <a:pt x="15" y="20"/>
                  </a:cubicBezTo>
                  <a:cubicBezTo>
                    <a:pt x="16" y="21"/>
                    <a:pt x="18" y="21"/>
                    <a:pt x="19" y="21"/>
                  </a:cubicBezTo>
                  <a:cubicBezTo>
                    <a:pt x="24" y="20"/>
                    <a:pt x="23" y="15"/>
                    <a:pt x="21" y="13"/>
                  </a:cubicBezTo>
                  <a:cubicBezTo>
                    <a:pt x="20" y="12"/>
                    <a:pt x="18" y="12"/>
                    <a:pt x="17" y="12"/>
                  </a:cubicBezTo>
                  <a:cubicBezTo>
                    <a:pt x="14" y="13"/>
                    <a:pt x="12" y="15"/>
                    <a:pt x="8" y="15"/>
                  </a:cubicBezTo>
                  <a:cubicBezTo>
                    <a:pt x="4" y="15"/>
                    <a:pt x="1" y="13"/>
                    <a:pt x="1" y="9"/>
                  </a:cubicBezTo>
                  <a:cubicBezTo>
                    <a:pt x="0" y="7"/>
                    <a:pt x="1" y="5"/>
                    <a:pt x="2" y="4"/>
                  </a:cubicBezTo>
                  <a:cubicBezTo>
                    <a:pt x="4" y="0"/>
                    <a:pt x="8" y="0"/>
                    <a:pt x="12" y="2"/>
                  </a:cubicBezTo>
                  <a:cubicBezTo>
                    <a:pt x="10" y="5"/>
                    <a:pt x="10" y="5"/>
                    <a:pt x="10" y="5"/>
                  </a:cubicBezTo>
                  <a:cubicBezTo>
                    <a:pt x="9" y="4"/>
                    <a:pt x="6" y="4"/>
                    <a:pt x="4" y="6"/>
                  </a:cubicBezTo>
                  <a:cubicBezTo>
                    <a:pt x="4" y="7"/>
                    <a:pt x="4" y="8"/>
                    <a:pt x="4" y="9"/>
                  </a:cubicBezTo>
                  <a:cubicBezTo>
                    <a:pt x="4" y="11"/>
                    <a:pt x="6" y="12"/>
                    <a:pt x="8" y="12"/>
                  </a:cubicBezTo>
                  <a:cubicBezTo>
                    <a:pt x="11" y="11"/>
                    <a:pt x="14" y="8"/>
                    <a:pt x="17" y="9"/>
                  </a:cubicBezTo>
                  <a:cubicBezTo>
                    <a:pt x="19" y="9"/>
                    <a:pt x="21" y="9"/>
                    <a:pt x="22" y="10"/>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42" name="Freeform 51"/>
            <p:cNvSpPr>
              <a:spLocks noChangeArrowheads="1"/>
            </p:cNvSpPr>
            <p:nvPr/>
          </p:nvSpPr>
          <p:spPr bwMode="auto">
            <a:xfrm>
              <a:off x="936" y="927"/>
              <a:ext cx="47" cy="32"/>
            </a:xfrm>
            <a:custGeom>
              <a:avLst/>
              <a:gdLst>
                <a:gd name="T0" fmla="*/ 47 w 47"/>
                <a:gd name="T1" fmla="*/ 26 h 32"/>
                <a:gd name="T2" fmla="*/ 43 w 47"/>
                <a:gd name="T3" fmla="*/ 32 h 32"/>
                <a:gd name="T4" fmla="*/ 0 w 47"/>
                <a:gd name="T5" fmla="*/ 4 h 32"/>
                <a:gd name="T6" fmla="*/ 4 w 47"/>
                <a:gd name="T7" fmla="*/ 0 h 32"/>
                <a:gd name="T8" fmla="*/ 47 w 47"/>
                <a:gd name="T9" fmla="*/ 26 h 32"/>
                <a:gd name="T10" fmla="*/ 0 60000 65536"/>
                <a:gd name="T11" fmla="*/ 0 60000 65536"/>
                <a:gd name="T12" fmla="*/ 0 60000 65536"/>
                <a:gd name="T13" fmla="*/ 0 60000 65536"/>
                <a:gd name="T14" fmla="*/ 0 60000 65536"/>
                <a:gd name="T15" fmla="*/ 0 w 47"/>
                <a:gd name="T16" fmla="*/ 0 h 32"/>
                <a:gd name="T17" fmla="*/ 47 w 47"/>
                <a:gd name="T18" fmla="*/ 32 h 32"/>
              </a:gdLst>
              <a:ahLst/>
              <a:cxnLst>
                <a:cxn ang="T10">
                  <a:pos x="T0" y="T1"/>
                </a:cxn>
                <a:cxn ang="T11">
                  <a:pos x="T2" y="T3"/>
                </a:cxn>
                <a:cxn ang="T12">
                  <a:pos x="T4" y="T5"/>
                </a:cxn>
                <a:cxn ang="T13">
                  <a:pos x="T6" y="T7"/>
                </a:cxn>
                <a:cxn ang="T14">
                  <a:pos x="T8" y="T9"/>
                </a:cxn>
              </a:cxnLst>
              <a:rect l="T15" t="T16" r="T17" b="T18"/>
              <a:pathLst>
                <a:path w="47" h="32">
                  <a:moveTo>
                    <a:pt x="47" y="26"/>
                  </a:moveTo>
                  <a:lnTo>
                    <a:pt x="43" y="32"/>
                  </a:lnTo>
                  <a:lnTo>
                    <a:pt x="0" y="4"/>
                  </a:lnTo>
                  <a:lnTo>
                    <a:pt x="4" y="0"/>
                  </a:lnTo>
                  <a:lnTo>
                    <a:pt x="47" y="26"/>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43" name="Freeform 52"/>
            <p:cNvSpPr>
              <a:spLocks noChangeArrowheads="1"/>
            </p:cNvSpPr>
            <p:nvPr/>
          </p:nvSpPr>
          <p:spPr bwMode="auto">
            <a:xfrm>
              <a:off x="943" y="895"/>
              <a:ext cx="55" cy="41"/>
            </a:xfrm>
            <a:custGeom>
              <a:avLst/>
              <a:gdLst>
                <a:gd name="T0" fmla="*/ 17 w 55"/>
                <a:gd name="T1" fmla="*/ 3 h 41"/>
                <a:gd name="T2" fmla="*/ 13 w 55"/>
                <a:gd name="T3" fmla="*/ 13 h 41"/>
                <a:gd name="T4" fmla="*/ 55 w 55"/>
                <a:gd name="T5" fmla="*/ 38 h 41"/>
                <a:gd name="T6" fmla="*/ 51 w 55"/>
                <a:gd name="T7" fmla="*/ 41 h 41"/>
                <a:gd name="T8" fmla="*/ 10 w 55"/>
                <a:gd name="T9" fmla="*/ 19 h 41"/>
                <a:gd name="T10" fmla="*/ 6 w 55"/>
                <a:gd name="T11" fmla="*/ 26 h 41"/>
                <a:gd name="T12" fmla="*/ 0 w 55"/>
                <a:gd name="T13" fmla="*/ 24 h 41"/>
                <a:gd name="T14" fmla="*/ 13 w 55"/>
                <a:gd name="T15" fmla="*/ 0 h 41"/>
                <a:gd name="T16" fmla="*/ 17 w 55"/>
                <a:gd name="T17" fmla="*/ 3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41"/>
                <a:gd name="T29" fmla="*/ 55 w 55"/>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41">
                  <a:moveTo>
                    <a:pt x="17" y="3"/>
                  </a:moveTo>
                  <a:lnTo>
                    <a:pt x="13" y="13"/>
                  </a:lnTo>
                  <a:lnTo>
                    <a:pt x="55" y="38"/>
                  </a:lnTo>
                  <a:lnTo>
                    <a:pt x="51" y="41"/>
                  </a:lnTo>
                  <a:lnTo>
                    <a:pt x="10" y="19"/>
                  </a:lnTo>
                  <a:lnTo>
                    <a:pt x="6" y="26"/>
                  </a:lnTo>
                  <a:lnTo>
                    <a:pt x="0" y="24"/>
                  </a:lnTo>
                  <a:lnTo>
                    <a:pt x="13" y="0"/>
                  </a:lnTo>
                  <a:lnTo>
                    <a:pt x="17" y="3"/>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44" name="Freeform 53"/>
            <p:cNvSpPr>
              <a:spLocks noChangeArrowheads="1"/>
            </p:cNvSpPr>
            <p:nvPr/>
          </p:nvSpPr>
          <p:spPr bwMode="auto">
            <a:xfrm>
              <a:off x="956" y="864"/>
              <a:ext cx="55" cy="36"/>
            </a:xfrm>
            <a:custGeom>
              <a:avLst/>
              <a:gdLst>
                <a:gd name="T0" fmla="*/ 12 w 55"/>
                <a:gd name="T1" fmla="*/ 0 h 36"/>
                <a:gd name="T2" fmla="*/ 38 w 55"/>
                <a:gd name="T3" fmla="*/ 23 h 36"/>
                <a:gd name="T4" fmla="*/ 55 w 55"/>
                <a:gd name="T5" fmla="*/ 31 h 36"/>
                <a:gd name="T6" fmla="*/ 53 w 55"/>
                <a:gd name="T7" fmla="*/ 36 h 36"/>
                <a:gd name="T8" fmla="*/ 36 w 55"/>
                <a:gd name="T9" fmla="*/ 29 h 36"/>
                <a:gd name="T10" fmla="*/ 0 w 55"/>
                <a:gd name="T11" fmla="*/ 29 h 36"/>
                <a:gd name="T12" fmla="*/ 2 w 55"/>
                <a:gd name="T13" fmla="*/ 23 h 36"/>
                <a:gd name="T14" fmla="*/ 29 w 55"/>
                <a:gd name="T15" fmla="*/ 23 h 36"/>
                <a:gd name="T16" fmla="*/ 10 w 55"/>
                <a:gd name="T17" fmla="*/ 8 h 36"/>
                <a:gd name="T18" fmla="*/ 12 w 55"/>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6"/>
                <a:gd name="T32" fmla="*/ 55 w 5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6">
                  <a:moveTo>
                    <a:pt x="12" y="0"/>
                  </a:moveTo>
                  <a:lnTo>
                    <a:pt x="38" y="23"/>
                  </a:lnTo>
                  <a:lnTo>
                    <a:pt x="55" y="31"/>
                  </a:lnTo>
                  <a:lnTo>
                    <a:pt x="53" y="36"/>
                  </a:lnTo>
                  <a:lnTo>
                    <a:pt x="36" y="29"/>
                  </a:lnTo>
                  <a:lnTo>
                    <a:pt x="0" y="29"/>
                  </a:lnTo>
                  <a:lnTo>
                    <a:pt x="2" y="23"/>
                  </a:lnTo>
                  <a:lnTo>
                    <a:pt x="29" y="23"/>
                  </a:lnTo>
                  <a:lnTo>
                    <a:pt x="10" y="8"/>
                  </a:lnTo>
                  <a:lnTo>
                    <a:pt x="12"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45" name="Freeform 54"/>
            <p:cNvSpPr>
              <a:spLocks noChangeArrowheads="1"/>
            </p:cNvSpPr>
            <p:nvPr/>
          </p:nvSpPr>
          <p:spPr bwMode="auto">
            <a:xfrm>
              <a:off x="595" y="961"/>
              <a:ext cx="53" cy="38"/>
            </a:xfrm>
            <a:custGeom>
              <a:avLst/>
              <a:gdLst>
                <a:gd name="T0" fmla="*/ 400303 w 28"/>
                <a:gd name="T1" fmla="*/ 453099 h 20"/>
                <a:gd name="T2" fmla="*/ 211481 w 28"/>
                <a:gd name="T3" fmla="*/ 575744 h 20"/>
                <a:gd name="T4" fmla="*/ 59025 w 28"/>
                <a:gd name="T5" fmla="*/ 486881 h 20"/>
                <a:gd name="T6" fmla="*/ 0 w 28"/>
                <a:gd name="T7" fmla="*/ 354253 h 20"/>
                <a:gd name="T8" fmla="*/ 31183 w 28"/>
                <a:gd name="T9" fmla="*/ 256253 h 20"/>
                <a:gd name="T10" fmla="*/ 111726 w 28"/>
                <a:gd name="T11" fmla="*/ 284945 h 20"/>
                <a:gd name="T12" fmla="*/ 111726 w 28"/>
                <a:gd name="T13" fmla="*/ 354253 h 20"/>
                <a:gd name="T14" fmla="*/ 128837 w 28"/>
                <a:gd name="T15" fmla="*/ 424977 h 20"/>
                <a:gd name="T16" fmla="*/ 211481 w 28"/>
                <a:gd name="T17" fmla="*/ 453099 h 20"/>
                <a:gd name="T18" fmla="*/ 331907 w 28"/>
                <a:gd name="T19" fmla="*/ 407616 h 20"/>
                <a:gd name="T20" fmla="*/ 673181 w 28"/>
                <a:gd name="T21" fmla="*/ 0 h 20"/>
                <a:gd name="T22" fmla="*/ 757716 w 28"/>
                <a:gd name="T23" fmla="*/ 88502 h 20"/>
                <a:gd name="T24" fmla="*/ 400303 w 28"/>
                <a:gd name="T25" fmla="*/ 45309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0"/>
                <a:gd name="T41" fmla="*/ 28 w 2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0">
                  <a:moveTo>
                    <a:pt x="15" y="16"/>
                  </a:moveTo>
                  <a:cubicBezTo>
                    <a:pt x="12" y="18"/>
                    <a:pt x="10" y="20"/>
                    <a:pt x="8" y="20"/>
                  </a:cubicBezTo>
                  <a:cubicBezTo>
                    <a:pt x="6" y="20"/>
                    <a:pt x="4" y="19"/>
                    <a:pt x="2" y="17"/>
                  </a:cubicBezTo>
                  <a:cubicBezTo>
                    <a:pt x="1" y="16"/>
                    <a:pt x="0" y="14"/>
                    <a:pt x="0" y="12"/>
                  </a:cubicBezTo>
                  <a:cubicBezTo>
                    <a:pt x="0" y="11"/>
                    <a:pt x="0" y="10"/>
                    <a:pt x="1" y="9"/>
                  </a:cubicBezTo>
                  <a:cubicBezTo>
                    <a:pt x="4" y="10"/>
                    <a:pt x="4" y="10"/>
                    <a:pt x="4" y="10"/>
                  </a:cubicBezTo>
                  <a:cubicBezTo>
                    <a:pt x="4" y="11"/>
                    <a:pt x="4" y="11"/>
                    <a:pt x="4" y="12"/>
                  </a:cubicBezTo>
                  <a:cubicBezTo>
                    <a:pt x="4" y="13"/>
                    <a:pt x="4" y="14"/>
                    <a:pt x="5" y="15"/>
                  </a:cubicBezTo>
                  <a:cubicBezTo>
                    <a:pt x="6" y="16"/>
                    <a:pt x="7" y="16"/>
                    <a:pt x="8" y="16"/>
                  </a:cubicBezTo>
                  <a:cubicBezTo>
                    <a:pt x="9" y="16"/>
                    <a:pt x="10" y="15"/>
                    <a:pt x="12" y="14"/>
                  </a:cubicBezTo>
                  <a:cubicBezTo>
                    <a:pt x="25" y="0"/>
                    <a:pt x="25" y="0"/>
                    <a:pt x="25" y="0"/>
                  </a:cubicBezTo>
                  <a:cubicBezTo>
                    <a:pt x="28" y="3"/>
                    <a:pt x="28" y="3"/>
                    <a:pt x="28" y="3"/>
                  </a:cubicBezTo>
                  <a:lnTo>
                    <a:pt x="15" y="16"/>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46" name="Freeform 55"/>
            <p:cNvSpPr>
              <a:spLocks noEditPoints="1"/>
            </p:cNvSpPr>
            <p:nvPr/>
          </p:nvSpPr>
          <p:spPr bwMode="auto">
            <a:xfrm>
              <a:off x="691" y="944"/>
              <a:ext cx="164" cy="51"/>
            </a:xfrm>
            <a:custGeom>
              <a:avLst/>
              <a:gdLst>
                <a:gd name="T0" fmla="*/ 0 w 87"/>
                <a:gd name="T1" fmla="*/ 389750 h 27"/>
                <a:gd name="T2" fmla="*/ 107015 w 87"/>
                <a:gd name="T3" fmla="*/ 389750 h 27"/>
                <a:gd name="T4" fmla="*/ 150475 w 87"/>
                <a:gd name="T5" fmla="*/ 83292 h 27"/>
                <a:gd name="T6" fmla="*/ 257288 w 87"/>
                <a:gd name="T7" fmla="*/ 83292 h 27"/>
                <a:gd name="T8" fmla="*/ 348404 w 87"/>
                <a:gd name="T9" fmla="*/ 109238 h 27"/>
                <a:gd name="T10" fmla="*/ 257288 w 87"/>
                <a:gd name="T11" fmla="*/ 498963 h 27"/>
                <a:gd name="T12" fmla="*/ 944005 w 87"/>
                <a:gd name="T13" fmla="*/ 362381 h 27"/>
                <a:gd name="T14" fmla="*/ 839818 w 87"/>
                <a:gd name="T15" fmla="*/ 297177 h 27"/>
                <a:gd name="T16" fmla="*/ 743312 w 87"/>
                <a:gd name="T17" fmla="*/ 346175 h 27"/>
                <a:gd name="T18" fmla="*/ 777315 w 87"/>
                <a:gd name="T19" fmla="*/ 420214 h 27"/>
                <a:gd name="T20" fmla="*/ 866297 w 87"/>
                <a:gd name="T21" fmla="*/ 438976 h 27"/>
                <a:gd name="T22" fmla="*/ 944005 w 87"/>
                <a:gd name="T23" fmla="*/ 362381 h 27"/>
                <a:gd name="T24" fmla="*/ 914258 w 87"/>
                <a:gd name="T25" fmla="*/ 561334 h 27"/>
                <a:gd name="T26" fmla="*/ 809613 w 87"/>
                <a:gd name="T27" fmla="*/ 498963 h 27"/>
                <a:gd name="T28" fmla="*/ 716833 w 87"/>
                <a:gd name="T29" fmla="*/ 498963 h 27"/>
                <a:gd name="T30" fmla="*/ 686730 w 87"/>
                <a:gd name="T31" fmla="*/ 626794 h 27"/>
                <a:gd name="T32" fmla="*/ 866297 w 87"/>
                <a:gd name="T33" fmla="*/ 653886 h 27"/>
                <a:gd name="T34" fmla="*/ 766417 w 87"/>
                <a:gd name="T35" fmla="*/ 705228 h 27"/>
                <a:gd name="T36" fmla="*/ 607989 w 87"/>
                <a:gd name="T37" fmla="*/ 653886 h 27"/>
                <a:gd name="T38" fmla="*/ 580072 w 87"/>
                <a:gd name="T39" fmla="*/ 561334 h 27"/>
                <a:gd name="T40" fmla="*/ 716833 w 87"/>
                <a:gd name="T41" fmla="*/ 438976 h 27"/>
                <a:gd name="T42" fmla="*/ 656762 w 87"/>
                <a:gd name="T43" fmla="*/ 389750 h 27"/>
                <a:gd name="T44" fmla="*/ 716833 w 87"/>
                <a:gd name="T45" fmla="*/ 264157 h 27"/>
                <a:gd name="T46" fmla="*/ 994257 w 87"/>
                <a:gd name="T47" fmla="*/ 297177 h 27"/>
                <a:gd name="T48" fmla="*/ 994257 w 87"/>
                <a:gd name="T49" fmla="*/ 438976 h 27"/>
                <a:gd name="T50" fmla="*/ 914258 w 87"/>
                <a:gd name="T51" fmla="*/ 472900 h 27"/>
                <a:gd name="T52" fmla="*/ 1007948 w 87"/>
                <a:gd name="T53" fmla="*/ 595990 h 27"/>
                <a:gd name="T54" fmla="*/ 766417 w 87"/>
                <a:gd name="T55" fmla="*/ 705228 h 27"/>
                <a:gd name="T56" fmla="*/ 1583105 w 87"/>
                <a:gd name="T57" fmla="*/ 362381 h 27"/>
                <a:gd name="T58" fmla="*/ 1526167 w 87"/>
                <a:gd name="T59" fmla="*/ 297177 h 27"/>
                <a:gd name="T60" fmla="*/ 1401186 w 87"/>
                <a:gd name="T61" fmla="*/ 315524 h 27"/>
                <a:gd name="T62" fmla="*/ 1373253 w 87"/>
                <a:gd name="T63" fmla="*/ 438976 h 27"/>
                <a:gd name="T64" fmla="*/ 1431262 w 87"/>
                <a:gd name="T65" fmla="*/ 498963 h 27"/>
                <a:gd name="T66" fmla="*/ 1551802 w 87"/>
                <a:gd name="T67" fmla="*/ 472900 h 27"/>
                <a:gd name="T68" fmla="*/ 1601096 w 87"/>
                <a:gd name="T69" fmla="*/ 438976 h 27"/>
                <a:gd name="T70" fmla="*/ 1268632 w 87"/>
                <a:gd name="T71" fmla="*/ 389750 h 27"/>
                <a:gd name="T72" fmla="*/ 1324034 w 87"/>
                <a:gd name="T73" fmla="*/ 297177 h 27"/>
                <a:gd name="T74" fmla="*/ 1465283 w 87"/>
                <a:gd name="T75" fmla="*/ 232399 h 27"/>
                <a:gd name="T76" fmla="*/ 1633020 w 87"/>
                <a:gd name="T77" fmla="*/ 297177 h 27"/>
                <a:gd name="T78" fmla="*/ 1672502 w 87"/>
                <a:gd name="T79" fmla="*/ 438976 h 27"/>
                <a:gd name="T80" fmla="*/ 1601096 w 87"/>
                <a:gd name="T81" fmla="*/ 626794 h 27"/>
                <a:gd name="T82" fmla="*/ 1401186 w 87"/>
                <a:gd name="T83" fmla="*/ 705228 h 27"/>
                <a:gd name="T84" fmla="*/ 1324034 w 87"/>
                <a:gd name="T85" fmla="*/ 705228 h 27"/>
                <a:gd name="T86" fmla="*/ 1324034 w 87"/>
                <a:gd name="T87" fmla="*/ 653886 h 27"/>
                <a:gd name="T88" fmla="*/ 1401186 w 87"/>
                <a:gd name="T89" fmla="*/ 653886 h 27"/>
                <a:gd name="T90" fmla="*/ 1601096 w 87"/>
                <a:gd name="T91" fmla="*/ 498963 h 27"/>
                <a:gd name="T92" fmla="*/ 1444740 w 87"/>
                <a:gd name="T93" fmla="*/ 561334 h 27"/>
                <a:gd name="T94" fmla="*/ 1351271 w 87"/>
                <a:gd name="T95" fmla="*/ 529580 h 27"/>
                <a:gd name="T96" fmla="*/ 1268632 w 87"/>
                <a:gd name="T97" fmla="*/ 389750 h 27"/>
                <a:gd name="T98" fmla="*/ 2181764 w 87"/>
                <a:gd name="T99" fmla="*/ 472900 h 27"/>
                <a:gd name="T100" fmla="*/ 2131874 w 87"/>
                <a:gd name="T101" fmla="*/ 83292 h 27"/>
                <a:gd name="T102" fmla="*/ 1860667 w 87"/>
                <a:gd name="T103" fmla="*/ 157329 h 27"/>
                <a:gd name="T104" fmla="*/ 2208428 w 87"/>
                <a:gd name="T105" fmla="*/ 30617 h 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7"/>
                <a:gd name="T160" fmla="*/ 0 h 27"/>
                <a:gd name="T161" fmla="*/ 87 w 87"/>
                <a:gd name="T162" fmla="*/ 27 h 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7" h="27">
                  <a:moveTo>
                    <a:pt x="9" y="20"/>
                  </a:moveTo>
                  <a:cubicBezTo>
                    <a:pt x="0" y="15"/>
                    <a:pt x="0" y="15"/>
                    <a:pt x="0" y="15"/>
                  </a:cubicBezTo>
                  <a:cubicBezTo>
                    <a:pt x="1" y="13"/>
                    <a:pt x="1" y="13"/>
                    <a:pt x="1" y="13"/>
                  </a:cubicBezTo>
                  <a:cubicBezTo>
                    <a:pt x="4" y="15"/>
                    <a:pt x="4" y="15"/>
                    <a:pt x="4" y="15"/>
                  </a:cubicBezTo>
                  <a:cubicBezTo>
                    <a:pt x="10" y="5"/>
                    <a:pt x="10" y="5"/>
                    <a:pt x="10" y="5"/>
                  </a:cubicBezTo>
                  <a:cubicBezTo>
                    <a:pt x="6" y="3"/>
                    <a:pt x="6" y="3"/>
                    <a:pt x="6" y="3"/>
                  </a:cubicBezTo>
                  <a:cubicBezTo>
                    <a:pt x="7" y="2"/>
                    <a:pt x="7" y="2"/>
                    <a:pt x="7" y="2"/>
                  </a:cubicBezTo>
                  <a:cubicBezTo>
                    <a:pt x="8" y="3"/>
                    <a:pt x="9" y="3"/>
                    <a:pt x="10" y="3"/>
                  </a:cubicBezTo>
                  <a:cubicBezTo>
                    <a:pt x="11" y="3"/>
                    <a:pt x="12" y="3"/>
                    <a:pt x="12" y="2"/>
                  </a:cubicBezTo>
                  <a:cubicBezTo>
                    <a:pt x="14" y="4"/>
                    <a:pt x="14" y="4"/>
                    <a:pt x="14" y="4"/>
                  </a:cubicBezTo>
                  <a:cubicBezTo>
                    <a:pt x="7" y="17"/>
                    <a:pt x="7" y="17"/>
                    <a:pt x="7" y="17"/>
                  </a:cubicBezTo>
                  <a:cubicBezTo>
                    <a:pt x="10" y="19"/>
                    <a:pt x="10" y="19"/>
                    <a:pt x="10" y="19"/>
                  </a:cubicBezTo>
                  <a:lnTo>
                    <a:pt x="9" y="20"/>
                  </a:lnTo>
                  <a:close/>
                  <a:moveTo>
                    <a:pt x="37" y="14"/>
                  </a:moveTo>
                  <a:cubicBezTo>
                    <a:pt x="37" y="14"/>
                    <a:pt x="37" y="13"/>
                    <a:pt x="37" y="12"/>
                  </a:cubicBezTo>
                  <a:cubicBezTo>
                    <a:pt x="36" y="12"/>
                    <a:pt x="35" y="11"/>
                    <a:pt x="33" y="11"/>
                  </a:cubicBezTo>
                  <a:cubicBezTo>
                    <a:pt x="32" y="11"/>
                    <a:pt x="31" y="11"/>
                    <a:pt x="30" y="11"/>
                  </a:cubicBezTo>
                  <a:cubicBezTo>
                    <a:pt x="29" y="12"/>
                    <a:pt x="29" y="12"/>
                    <a:pt x="29" y="13"/>
                  </a:cubicBezTo>
                  <a:cubicBezTo>
                    <a:pt x="29" y="14"/>
                    <a:pt x="29" y="14"/>
                    <a:pt x="29" y="15"/>
                  </a:cubicBezTo>
                  <a:cubicBezTo>
                    <a:pt x="29" y="15"/>
                    <a:pt x="30" y="15"/>
                    <a:pt x="31" y="16"/>
                  </a:cubicBezTo>
                  <a:cubicBezTo>
                    <a:pt x="31" y="16"/>
                    <a:pt x="31" y="16"/>
                    <a:pt x="32" y="17"/>
                  </a:cubicBezTo>
                  <a:cubicBezTo>
                    <a:pt x="33" y="17"/>
                    <a:pt x="33" y="17"/>
                    <a:pt x="34" y="17"/>
                  </a:cubicBezTo>
                  <a:cubicBezTo>
                    <a:pt x="35" y="17"/>
                    <a:pt x="36" y="17"/>
                    <a:pt x="36" y="16"/>
                  </a:cubicBezTo>
                  <a:cubicBezTo>
                    <a:pt x="37" y="16"/>
                    <a:pt x="37" y="15"/>
                    <a:pt x="37" y="14"/>
                  </a:cubicBezTo>
                  <a:moveTo>
                    <a:pt x="36" y="23"/>
                  </a:moveTo>
                  <a:cubicBezTo>
                    <a:pt x="36" y="22"/>
                    <a:pt x="36" y="22"/>
                    <a:pt x="36" y="21"/>
                  </a:cubicBezTo>
                  <a:cubicBezTo>
                    <a:pt x="35" y="21"/>
                    <a:pt x="35" y="20"/>
                    <a:pt x="34" y="20"/>
                  </a:cubicBezTo>
                  <a:cubicBezTo>
                    <a:pt x="33" y="19"/>
                    <a:pt x="33" y="19"/>
                    <a:pt x="32" y="19"/>
                  </a:cubicBezTo>
                  <a:cubicBezTo>
                    <a:pt x="32" y="19"/>
                    <a:pt x="31" y="18"/>
                    <a:pt x="30" y="18"/>
                  </a:cubicBezTo>
                  <a:cubicBezTo>
                    <a:pt x="29" y="18"/>
                    <a:pt x="28" y="19"/>
                    <a:pt x="28" y="19"/>
                  </a:cubicBezTo>
                  <a:cubicBezTo>
                    <a:pt x="27" y="20"/>
                    <a:pt x="27" y="20"/>
                    <a:pt x="26" y="21"/>
                  </a:cubicBezTo>
                  <a:cubicBezTo>
                    <a:pt x="26" y="22"/>
                    <a:pt x="26" y="23"/>
                    <a:pt x="27" y="24"/>
                  </a:cubicBezTo>
                  <a:cubicBezTo>
                    <a:pt x="28" y="25"/>
                    <a:pt x="29" y="25"/>
                    <a:pt x="31" y="25"/>
                  </a:cubicBezTo>
                  <a:cubicBezTo>
                    <a:pt x="32" y="26"/>
                    <a:pt x="33" y="25"/>
                    <a:pt x="34" y="25"/>
                  </a:cubicBezTo>
                  <a:cubicBezTo>
                    <a:pt x="35" y="24"/>
                    <a:pt x="36" y="24"/>
                    <a:pt x="36" y="23"/>
                  </a:cubicBezTo>
                  <a:moveTo>
                    <a:pt x="30" y="27"/>
                  </a:moveTo>
                  <a:cubicBezTo>
                    <a:pt x="29" y="27"/>
                    <a:pt x="28" y="27"/>
                    <a:pt x="27" y="26"/>
                  </a:cubicBezTo>
                  <a:cubicBezTo>
                    <a:pt x="26" y="26"/>
                    <a:pt x="25" y="25"/>
                    <a:pt x="24" y="25"/>
                  </a:cubicBezTo>
                  <a:cubicBezTo>
                    <a:pt x="24" y="24"/>
                    <a:pt x="23" y="24"/>
                    <a:pt x="23" y="23"/>
                  </a:cubicBezTo>
                  <a:cubicBezTo>
                    <a:pt x="23" y="22"/>
                    <a:pt x="23" y="21"/>
                    <a:pt x="23" y="21"/>
                  </a:cubicBezTo>
                  <a:cubicBezTo>
                    <a:pt x="23" y="20"/>
                    <a:pt x="24" y="19"/>
                    <a:pt x="25" y="18"/>
                  </a:cubicBezTo>
                  <a:cubicBezTo>
                    <a:pt x="25" y="18"/>
                    <a:pt x="27" y="17"/>
                    <a:pt x="28" y="17"/>
                  </a:cubicBezTo>
                  <a:cubicBezTo>
                    <a:pt x="28" y="17"/>
                    <a:pt x="28" y="17"/>
                    <a:pt x="28" y="17"/>
                  </a:cubicBezTo>
                  <a:cubicBezTo>
                    <a:pt x="27" y="16"/>
                    <a:pt x="26" y="16"/>
                    <a:pt x="26" y="15"/>
                  </a:cubicBezTo>
                  <a:cubicBezTo>
                    <a:pt x="25" y="14"/>
                    <a:pt x="25" y="14"/>
                    <a:pt x="25" y="13"/>
                  </a:cubicBezTo>
                  <a:cubicBezTo>
                    <a:pt x="25" y="12"/>
                    <a:pt x="26" y="11"/>
                    <a:pt x="28" y="10"/>
                  </a:cubicBezTo>
                  <a:cubicBezTo>
                    <a:pt x="30" y="9"/>
                    <a:pt x="32" y="9"/>
                    <a:pt x="34" y="10"/>
                  </a:cubicBezTo>
                  <a:cubicBezTo>
                    <a:pt x="36" y="10"/>
                    <a:pt x="38" y="10"/>
                    <a:pt x="39" y="11"/>
                  </a:cubicBezTo>
                  <a:cubicBezTo>
                    <a:pt x="40" y="12"/>
                    <a:pt x="41" y="14"/>
                    <a:pt x="41" y="15"/>
                  </a:cubicBezTo>
                  <a:cubicBezTo>
                    <a:pt x="41" y="16"/>
                    <a:pt x="40" y="16"/>
                    <a:pt x="39" y="17"/>
                  </a:cubicBezTo>
                  <a:cubicBezTo>
                    <a:pt x="38" y="18"/>
                    <a:pt x="37" y="18"/>
                    <a:pt x="36" y="18"/>
                  </a:cubicBezTo>
                  <a:cubicBezTo>
                    <a:pt x="36" y="18"/>
                    <a:pt x="36" y="18"/>
                    <a:pt x="36" y="18"/>
                  </a:cubicBezTo>
                  <a:cubicBezTo>
                    <a:pt x="37" y="19"/>
                    <a:pt x="38" y="20"/>
                    <a:pt x="39" y="20"/>
                  </a:cubicBezTo>
                  <a:cubicBezTo>
                    <a:pt x="40" y="21"/>
                    <a:pt x="40" y="22"/>
                    <a:pt x="40" y="23"/>
                  </a:cubicBezTo>
                  <a:cubicBezTo>
                    <a:pt x="39" y="25"/>
                    <a:pt x="38" y="26"/>
                    <a:pt x="37" y="26"/>
                  </a:cubicBezTo>
                  <a:cubicBezTo>
                    <a:pt x="35" y="27"/>
                    <a:pt x="33" y="27"/>
                    <a:pt x="30" y="27"/>
                  </a:cubicBezTo>
                  <a:moveTo>
                    <a:pt x="63" y="17"/>
                  </a:moveTo>
                  <a:cubicBezTo>
                    <a:pt x="63" y="15"/>
                    <a:pt x="63" y="15"/>
                    <a:pt x="62" y="14"/>
                  </a:cubicBezTo>
                  <a:cubicBezTo>
                    <a:pt x="62" y="13"/>
                    <a:pt x="62" y="13"/>
                    <a:pt x="61" y="12"/>
                  </a:cubicBezTo>
                  <a:cubicBezTo>
                    <a:pt x="61" y="12"/>
                    <a:pt x="60" y="12"/>
                    <a:pt x="60" y="11"/>
                  </a:cubicBezTo>
                  <a:cubicBezTo>
                    <a:pt x="59" y="11"/>
                    <a:pt x="58" y="11"/>
                    <a:pt x="58" y="11"/>
                  </a:cubicBezTo>
                  <a:cubicBezTo>
                    <a:pt x="56" y="11"/>
                    <a:pt x="55" y="12"/>
                    <a:pt x="55" y="12"/>
                  </a:cubicBezTo>
                  <a:cubicBezTo>
                    <a:pt x="54" y="13"/>
                    <a:pt x="53" y="14"/>
                    <a:pt x="53" y="15"/>
                  </a:cubicBezTo>
                  <a:cubicBezTo>
                    <a:pt x="53" y="16"/>
                    <a:pt x="53" y="16"/>
                    <a:pt x="54" y="17"/>
                  </a:cubicBezTo>
                  <a:cubicBezTo>
                    <a:pt x="54" y="17"/>
                    <a:pt x="54" y="18"/>
                    <a:pt x="55" y="18"/>
                  </a:cubicBezTo>
                  <a:cubicBezTo>
                    <a:pt x="55" y="18"/>
                    <a:pt x="56" y="18"/>
                    <a:pt x="56" y="19"/>
                  </a:cubicBezTo>
                  <a:cubicBezTo>
                    <a:pt x="57" y="19"/>
                    <a:pt x="58" y="19"/>
                    <a:pt x="58" y="19"/>
                  </a:cubicBezTo>
                  <a:cubicBezTo>
                    <a:pt x="59" y="19"/>
                    <a:pt x="60" y="19"/>
                    <a:pt x="61" y="18"/>
                  </a:cubicBezTo>
                  <a:cubicBezTo>
                    <a:pt x="61" y="18"/>
                    <a:pt x="62" y="18"/>
                    <a:pt x="63" y="18"/>
                  </a:cubicBezTo>
                  <a:cubicBezTo>
                    <a:pt x="63" y="18"/>
                    <a:pt x="63" y="17"/>
                    <a:pt x="63" y="17"/>
                  </a:cubicBezTo>
                  <a:cubicBezTo>
                    <a:pt x="63" y="17"/>
                    <a:pt x="63" y="17"/>
                    <a:pt x="63" y="17"/>
                  </a:cubicBezTo>
                  <a:moveTo>
                    <a:pt x="50" y="15"/>
                  </a:moveTo>
                  <a:cubicBezTo>
                    <a:pt x="50" y="14"/>
                    <a:pt x="50" y="14"/>
                    <a:pt x="50" y="13"/>
                  </a:cubicBezTo>
                  <a:cubicBezTo>
                    <a:pt x="51" y="12"/>
                    <a:pt x="51" y="11"/>
                    <a:pt x="52" y="11"/>
                  </a:cubicBezTo>
                  <a:cubicBezTo>
                    <a:pt x="53" y="10"/>
                    <a:pt x="54" y="10"/>
                    <a:pt x="55" y="10"/>
                  </a:cubicBezTo>
                  <a:cubicBezTo>
                    <a:pt x="56" y="9"/>
                    <a:pt x="57" y="9"/>
                    <a:pt x="58" y="9"/>
                  </a:cubicBezTo>
                  <a:cubicBezTo>
                    <a:pt x="59" y="9"/>
                    <a:pt x="60" y="9"/>
                    <a:pt x="61" y="10"/>
                  </a:cubicBezTo>
                  <a:cubicBezTo>
                    <a:pt x="62" y="10"/>
                    <a:pt x="63" y="10"/>
                    <a:pt x="64" y="11"/>
                  </a:cubicBezTo>
                  <a:cubicBezTo>
                    <a:pt x="64" y="11"/>
                    <a:pt x="65" y="12"/>
                    <a:pt x="66" y="13"/>
                  </a:cubicBezTo>
                  <a:cubicBezTo>
                    <a:pt x="66" y="14"/>
                    <a:pt x="66" y="16"/>
                    <a:pt x="66" y="17"/>
                  </a:cubicBezTo>
                  <a:cubicBezTo>
                    <a:pt x="66" y="19"/>
                    <a:pt x="66" y="20"/>
                    <a:pt x="66" y="21"/>
                  </a:cubicBezTo>
                  <a:cubicBezTo>
                    <a:pt x="65" y="22"/>
                    <a:pt x="64" y="23"/>
                    <a:pt x="63" y="24"/>
                  </a:cubicBezTo>
                  <a:cubicBezTo>
                    <a:pt x="63" y="25"/>
                    <a:pt x="61" y="26"/>
                    <a:pt x="60" y="26"/>
                  </a:cubicBezTo>
                  <a:cubicBezTo>
                    <a:pt x="59" y="27"/>
                    <a:pt x="57" y="27"/>
                    <a:pt x="55" y="27"/>
                  </a:cubicBezTo>
                  <a:cubicBezTo>
                    <a:pt x="54" y="27"/>
                    <a:pt x="54" y="27"/>
                    <a:pt x="53" y="27"/>
                  </a:cubicBezTo>
                  <a:cubicBezTo>
                    <a:pt x="53" y="27"/>
                    <a:pt x="52" y="27"/>
                    <a:pt x="52" y="27"/>
                  </a:cubicBezTo>
                  <a:cubicBezTo>
                    <a:pt x="52" y="25"/>
                    <a:pt x="52" y="25"/>
                    <a:pt x="52" y="25"/>
                  </a:cubicBezTo>
                  <a:cubicBezTo>
                    <a:pt x="52" y="25"/>
                    <a:pt x="52" y="25"/>
                    <a:pt x="52" y="25"/>
                  </a:cubicBezTo>
                  <a:cubicBezTo>
                    <a:pt x="52" y="25"/>
                    <a:pt x="53" y="25"/>
                    <a:pt x="54" y="25"/>
                  </a:cubicBezTo>
                  <a:cubicBezTo>
                    <a:pt x="54" y="25"/>
                    <a:pt x="55" y="25"/>
                    <a:pt x="55" y="25"/>
                  </a:cubicBezTo>
                  <a:cubicBezTo>
                    <a:pt x="58" y="25"/>
                    <a:pt x="59" y="25"/>
                    <a:pt x="61" y="24"/>
                  </a:cubicBezTo>
                  <a:cubicBezTo>
                    <a:pt x="62" y="23"/>
                    <a:pt x="63" y="21"/>
                    <a:pt x="63" y="19"/>
                  </a:cubicBezTo>
                  <a:cubicBezTo>
                    <a:pt x="62" y="20"/>
                    <a:pt x="61" y="20"/>
                    <a:pt x="60" y="20"/>
                  </a:cubicBezTo>
                  <a:cubicBezTo>
                    <a:pt x="59" y="20"/>
                    <a:pt x="58" y="21"/>
                    <a:pt x="57" y="21"/>
                  </a:cubicBezTo>
                  <a:cubicBezTo>
                    <a:pt x="57" y="21"/>
                    <a:pt x="56" y="20"/>
                    <a:pt x="55" y="20"/>
                  </a:cubicBezTo>
                  <a:cubicBezTo>
                    <a:pt x="54" y="20"/>
                    <a:pt x="53" y="20"/>
                    <a:pt x="53" y="20"/>
                  </a:cubicBezTo>
                  <a:cubicBezTo>
                    <a:pt x="52" y="19"/>
                    <a:pt x="51" y="18"/>
                    <a:pt x="51" y="18"/>
                  </a:cubicBezTo>
                  <a:cubicBezTo>
                    <a:pt x="50" y="17"/>
                    <a:pt x="50" y="16"/>
                    <a:pt x="50" y="15"/>
                  </a:cubicBezTo>
                  <a:moveTo>
                    <a:pt x="87" y="1"/>
                  </a:moveTo>
                  <a:cubicBezTo>
                    <a:pt x="86" y="18"/>
                    <a:pt x="86" y="18"/>
                    <a:pt x="86" y="18"/>
                  </a:cubicBezTo>
                  <a:cubicBezTo>
                    <a:pt x="83" y="20"/>
                    <a:pt x="83" y="20"/>
                    <a:pt x="83" y="20"/>
                  </a:cubicBezTo>
                  <a:cubicBezTo>
                    <a:pt x="84" y="3"/>
                    <a:pt x="84" y="3"/>
                    <a:pt x="84" y="3"/>
                  </a:cubicBezTo>
                  <a:cubicBezTo>
                    <a:pt x="73" y="8"/>
                    <a:pt x="73" y="8"/>
                    <a:pt x="73" y="8"/>
                  </a:cubicBezTo>
                  <a:cubicBezTo>
                    <a:pt x="73" y="6"/>
                    <a:pt x="73" y="6"/>
                    <a:pt x="73" y="6"/>
                  </a:cubicBezTo>
                  <a:cubicBezTo>
                    <a:pt x="85" y="0"/>
                    <a:pt x="85" y="0"/>
                    <a:pt x="85" y="0"/>
                  </a:cubicBezTo>
                  <a:lnTo>
                    <a:pt x="87" y="1"/>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47" name="Freeform 56"/>
            <p:cNvSpPr>
              <a:spLocks noChangeArrowheads="1"/>
            </p:cNvSpPr>
            <p:nvPr/>
          </p:nvSpPr>
          <p:spPr bwMode="auto">
            <a:xfrm>
              <a:off x="860" y="655"/>
              <a:ext cx="21" cy="23"/>
            </a:xfrm>
            <a:custGeom>
              <a:avLst/>
              <a:gdLst>
                <a:gd name="T0" fmla="*/ 67374 w 11"/>
                <a:gd name="T1" fmla="*/ 396173 h 12"/>
                <a:gd name="T2" fmla="*/ 67374 w 11"/>
                <a:gd name="T3" fmla="*/ 262850 h 12"/>
                <a:gd name="T4" fmla="*/ 35291 w 11"/>
                <a:gd name="T5" fmla="*/ 107843 h 12"/>
                <a:gd name="T6" fmla="*/ 245553 w 11"/>
                <a:gd name="T7" fmla="*/ 107843 h 12"/>
                <a:gd name="T8" fmla="*/ 271555 w 11"/>
                <a:gd name="T9" fmla="*/ 169303 h 12"/>
                <a:gd name="T10" fmla="*/ 271555 w 11"/>
                <a:gd name="T11" fmla="*/ 364036 h 12"/>
                <a:gd name="T12" fmla="*/ 67374 w 11"/>
                <a:gd name="T13" fmla="*/ 396173 h 12"/>
                <a:gd name="T14" fmla="*/ 0 60000 65536"/>
                <a:gd name="T15" fmla="*/ 0 60000 65536"/>
                <a:gd name="T16" fmla="*/ 0 60000 65536"/>
                <a:gd name="T17" fmla="*/ 0 60000 65536"/>
                <a:gd name="T18" fmla="*/ 0 60000 65536"/>
                <a:gd name="T19" fmla="*/ 0 60000 65536"/>
                <a:gd name="T20" fmla="*/ 0 60000 65536"/>
                <a:gd name="T21" fmla="*/ 0 w 11"/>
                <a:gd name="T22" fmla="*/ 0 h 12"/>
                <a:gd name="T23" fmla="*/ 11 w 1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2">
                  <a:moveTo>
                    <a:pt x="2" y="12"/>
                  </a:moveTo>
                  <a:cubicBezTo>
                    <a:pt x="0" y="11"/>
                    <a:pt x="2" y="10"/>
                    <a:pt x="2" y="8"/>
                  </a:cubicBezTo>
                  <a:cubicBezTo>
                    <a:pt x="2" y="7"/>
                    <a:pt x="1" y="5"/>
                    <a:pt x="1" y="3"/>
                  </a:cubicBezTo>
                  <a:cubicBezTo>
                    <a:pt x="2" y="0"/>
                    <a:pt x="6" y="2"/>
                    <a:pt x="8" y="3"/>
                  </a:cubicBezTo>
                  <a:cubicBezTo>
                    <a:pt x="9" y="3"/>
                    <a:pt x="9" y="4"/>
                    <a:pt x="9" y="5"/>
                  </a:cubicBezTo>
                  <a:cubicBezTo>
                    <a:pt x="10" y="7"/>
                    <a:pt x="11" y="10"/>
                    <a:pt x="9" y="11"/>
                  </a:cubicBezTo>
                  <a:cubicBezTo>
                    <a:pt x="7" y="12"/>
                    <a:pt x="4" y="12"/>
                    <a:pt x="2" y="12"/>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48" name="Freeform 57"/>
            <p:cNvSpPr>
              <a:spLocks noChangeArrowheads="1"/>
            </p:cNvSpPr>
            <p:nvPr/>
          </p:nvSpPr>
          <p:spPr bwMode="auto">
            <a:xfrm>
              <a:off x="806" y="593"/>
              <a:ext cx="77" cy="68"/>
            </a:xfrm>
            <a:custGeom>
              <a:avLst/>
              <a:gdLst>
                <a:gd name="T0" fmla="*/ 192673 w 41"/>
                <a:gd name="T1" fmla="*/ 919188 h 36"/>
                <a:gd name="T2" fmla="*/ 163569 w 41"/>
                <a:gd name="T3" fmla="*/ 919188 h 36"/>
                <a:gd name="T4" fmla="*/ 192673 w 41"/>
                <a:gd name="T5" fmla="*/ 893255 h 36"/>
                <a:gd name="T6" fmla="*/ 361849 w 41"/>
                <a:gd name="T7" fmla="*/ 829177 h 36"/>
                <a:gd name="T8" fmla="*/ 481924 w 41"/>
                <a:gd name="T9" fmla="*/ 736194 h 36"/>
                <a:gd name="T10" fmla="*/ 140324 w 41"/>
                <a:gd name="T11" fmla="*/ 763132 h 36"/>
                <a:gd name="T12" fmla="*/ 54627 w 41"/>
                <a:gd name="T13" fmla="*/ 684497 h 36"/>
                <a:gd name="T14" fmla="*/ 54627 w 41"/>
                <a:gd name="T15" fmla="*/ 684497 h 36"/>
                <a:gd name="T16" fmla="*/ 74718 w 41"/>
                <a:gd name="T17" fmla="*/ 561334 h 36"/>
                <a:gd name="T18" fmla="*/ 462477 w 41"/>
                <a:gd name="T19" fmla="*/ 561334 h 36"/>
                <a:gd name="T20" fmla="*/ 576920 w 41"/>
                <a:gd name="T21" fmla="*/ 529580 h 36"/>
                <a:gd name="T22" fmla="*/ 686861 w 41"/>
                <a:gd name="T23" fmla="*/ 83292 h 36"/>
                <a:gd name="T24" fmla="*/ 843721 w 41"/>
                <a:gd name="T25" fmla="*/ 157329 h 36"/>
                <a:gd name="T26" fmla="*/ 868554 w 41"/>
                <a:gd name="T27" fmla="*/ 183269 h 36"/>
                <a:gd name="T28" fmla="*/ 868554 w 41"/>
                <a:gd name="T29" fmla="*/ 183269 h 36"/>
                <a:gd name="T30" fmla="*/ 843721 w 41"/>
                <a:gd name="T31" fmla="*/ 297177 h 36"/>
                <a:gd name="T32" fmla="*/ 765866 w 41"/>
                <a:gd name="T33" fmla="*/ 529580 h 36"/>
                <a:gd name="T34" fmla="*/ 984182 w 41"/>
                <a:gd name="T35" fmla="*/ 498963 h 36"/>
                <a:gd name="T36" fmla="*/ 929506 w 41"/>
                <a:gd name="T37" fmla="*/ 595990 h 36"/>
                <a:gd name="T38" fmla="*/ 712387 w 41"/>
                <a:gd name="T39" fmla="*/ 626794 h 36"/>
                <a:gd name="T40" fmla="*/ 576920 w 41"/>
                <a:gd name="T41" fmla="*/ 829177 h 36"/>
                <a:gd name="T42" fmla="*/ 494932 w 41"/>
                <a:gd name="T43" fmla="*/ 893255 h 36"/>
                <a:gd name="T44" fmla="*/ 361849 w 41"/>
                <a:gd name="T45" fmla="*/ 919188 h 36"/>
                <a:gd name="T46" fmla="*/ 192673 w 41"/>
                <a:gd name="T47" fmla="*/ 919188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36"/>
                <a:gd name="T74" fmla="*/ 41 w 41"/>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36">
                  <a:moveTo>
                    <a:pt x="8" y="35"/>
                  </a:moveTo>
                  <a:cubicBezTo>
                    <a:pt x="7" y="35"/>
                    <a:pt x="7" y="35"/>
                    <a:pt x="7" y="35"/>
                  </a:cubicBezTo>
                  <a:cubicBezTo>
                    <a:pt x="7" y="35"/>
                    <a:pt x="8" y="35"/>
                    <a:pt x="8" y="34"/>
                  </a:cubicBezTo>
                  <a:cubicBezTo>
                    <a:pt x="8" y="34"/>
                    <a:pt x="15" y="32"/>
                    <a:pt x="15" y="32"/>
                  </a:cubicBezTo>
                  <a:cubicBezTo>
                    <a:pt x="17" y="31"/>
                    <a:pt x="19" y="30"/>
                    <a:pt x="20" y="28"/>
                  </a:cubicBezTo>
                  <a:cubicBezTo>
                    <a:pt x="16" y="28"/>
                    <a:pt x="11" y="30"/>
                    <a:pt x="6" y="29"/>
                  </a:cubicBezTo>
                  <a:cubicBezTo>
                    <a:pt x="5" y="28"/>
                    <a:pt x="3" y="27"/>
                    <a:pt x="2" y="26"/>
                  </a:cubicBezTo>
                  <a:cubicBezTo>
                    <a:pt x="2" y="26"/>
                    <a:pt x="2" y="26"/>
                    <a:pt x="2" y="26"/>
                  </a:cubicBezTo>
                  <a:cubicBezTo>
                    <a:pt x="0" y="24"/>
                    <a:pt x="1" y="22"/>
                    <a:pt x="3" y="21"/>
                  </a:cubicBezTo>
                  <a:cubicBezTo>
                    <a:pt x="7" y="23"/>
                    <a:pt x="15" y="22"/>
                    <a:pt x="19" y="21"/>
                  </a:cubicBezTo>
                  <a:cubicBezTo>
                    <a:pt x="20" y="21"/>
                    <a:pt x="23" y="21"/>
                    <a:pt x="24" y="20"/>
                  </a:cubicBezTo>
                  <a:cubicBezTo>
                    <a:pt x="27" y="15"/>
                    <a:pt x="27" y="9"/>
                    <a:pt x="29" y="3"/>
                  </a:cubicBezTo>
                  <a:cubicBezTo>
                    <a:pt x="31" y="0"/>
                    <a:pt x="33" y="3"/>
                    <a:pt x="35" y="6"/>
                  </a:cubicBezTo>
                  <a:cubicBezTo>
                    <a:pt x="35" y="6"/>
                    <a:pt x="36" y="6"/>
                    <a:pt x="36" y="7"/>
                  </a:cubicBezTo>
                  <a:cubicBezTo>
                    <a:pt x="36" y="7"/>
                    <a:pt x="36" y="7"/>
                    <a:pt x="36" y="7"/>
                  </a:cubicBezTo>
                  <a:cubicBezTo>
                    <a:pt x="37" y="9"/>
                    <a:pt x="37" y="10"/>
                    <a:pt x="35" y="11"/>
                  </a:cubicBezTo>
                  <a:cubicBezTo>
                    <a:pt x="33" y="14"/>
                    <a:pt x="32" y="17"/>
                    <a:pt x="32" y="20"/>
                  </a:cubicBezTo>
                  <a:cubicBezTo>
                    <a:pt x="35" y="20"/>
                    <a:pt x="37" y="18"/>
                    <a:pt x="41" y="19"/>
                  </a:cubicBezTo>
                  <a:cubicBezTo>
                    <a:pt x="41" y="21"/>
                    <a:pt x="41" y="22"/>
                    <a:pt x="39" y="23"/>
                  </a:cubicBezTo>
                  <a:cubicBezTo>
                    <a:pt x="36" y="23"/>
                    <a:pt x="33" y="24"/>
                    <a:pt x="30" y="24"/>
                  </a:cubicBezTo>
                  <a:cubicBezTo>
                    <a:pt x="28" y="27"/>
                    <a:pt x="26" y="30"/>
                    <a:pt x="24" y="32"/>
                  </a:cubicBezTo>
                  <a:cubicBezTo>
                    <a:pt x="23" y="33"/>
                    <a:pt x="21" y="34"/>
                    <a:pt x="21" y="34"/>
                  </a:cubicBezTo>
                  <a:cubicBezTo>
                    <a:pt x="19" y="34"/>
                    <a:pt x="17" y="35"/>
                    <a:pt x="15" y="35"/>
                  </a:cubicBezTo>
                  <a:cubicBezTo>
                    <a:pt x="9" y="36"/>
                    <a:pt x="9" y="35"/>
                    <a:pt x="8" y="35"/>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49" name="Freeform 58"/>
            <p:cNvSpPr>
              <a:spLocks noChangeArrowheads="1"/>
            </p:cNvSpPr>
            <p:nvPr/>
          </p:nvSpPr>
          <p:spPr bwMode="auto">
            <a:xfrm>
              <a:off x="676" y="635"/>
              <a:ext cx="30" cy="62"/>
            </a:xfrm>
            <a:custGeom>
              <a:avLst/>
              <a:gdLst>
                <a:gd name="T0" fmla="*/ 182981 w 16"/>
                <a:gd name="T1" fmla="*/ 793014 h 33"/>
                <a:gd name="T2" fmla="*/ 0 w 16"/>
                <a:gd name="T3" fmla="*/ 715827 h 33"/>
                <a:gd name="T4" fmla="*/ 0 w 16"/>
                <a:gd name="T5" fmla="*/ 682759 h 33"/>
                <a:gd name="T6" fmla="*/ 237416 w 16"/>
                <a:gd name="T7" fmla="*/ 264498 h 33"/>
                <a:gd name="T8" fmla="*/ 271785 w 16"/>
                <a:gd name="T9" fmla="*/ 74932 h 33"/>
                <a:gd name="T10" fmla="*/ 295914 w 16"/>
                <a:gd name="T11" fmla="*/ 54797 h 33"/>
                <a:gd name="T12" fmla="*/ 295914 w 16"/>
                <a:gd name="T13" fmla="*/ 54797 h 33"/>
                <a:gd name="T14" fmla="*/ 371507 w 16"/>
                <a:gd name="T15" fmla="*/ 54797 h 33"/>
                <a:gd name="T16" fmla="*/ 324180 w 16"/>
                <a:gd name="T17" fmla="*/ 165020 h 33"/>
                <a:gd name="T18" fmla="*/ 324180 w 16"/>
                <a:gd name="T19" fmla="*/ 381005 h 33"/>
                <a:gd name="T20" fmla="*/ 295914 w 16"/>
                <a:gd name="T21" fmla="*/ 464044 h 33"/>
                <a:gd name="T22" fmla="*/ 258919 w 16"/>
                <a:gd name="T23" fmla="*/ 629247 h 33"/>
                <a:gd name="T24" fmla="*/ 211742 w 16"/>
                <a:gd name="T25" fmla="*/ 793014 h 33"/>
                <a:gd name="T26" fmla="*/ 182981 w 16"/>
                <a:gd name="T27" fmla="*/ 793014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33"/>
                <a:gd name="T44" fmla="*/ 16 w 16"/>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33">
                  <a:moveTo>
                    <a:pt x="8" y="33"/>
                  </a:moveTo>
                  <a:cubicBezTo>
                    <a:pt x="5" y="33"/>
                    <a:pt x="2" y="31"/>
                    <a:pt x="0" y="30"/>
                  </a:cubicBezTo>
                  <a:cubicBezTo>
                    <a:pt x="0" y="30"/>
                    <a:pt x="0" y="29"/>
                    <a:pt x="0" y="28"/>
                  </a:cubicBezTo>
                  <a:cubicBezTo>
                    <a:pt x="4" y="23"/>
                    <a:pt x="8" y="17"/>
                    <a:pt x="10" y="11"/>
                  </a:cubicBezTo>
                  <a:cubicBezTo>
                    <a:pt x="11" y="8"/>
                    <a:pt x="12" y="5"/>
                    <a:pt x="12" y="3"/>
                  </a:cubicBezTo>
                  <a:cubicBezTo>
                    <a:pt x="12" y="3"/>
                    <a:pt x="13" y="3"/>
                    <a:pt x="13" y="2"/>
                  </a:cubicBezTo>
                  <a:cubicBezTo>
                    <a:pt x="13" y="2"/>
                    <a:pt x="13" y="2"/>
                    <a:pt x="13" y="2"/>
                  </a:cubicBezTo>
                  <a:cubicBezTo>
                    <a:pt x="13" y="1"/>
                    <a:pt x="14" y="0"/>
                    <a:pt x="16" y="2"/>
                  </a:cubicBezTo>
                  <a:cubicBezTo>
                    <a:pt x="16" y="3"/>
                    <a:pt x="14" y="5"/>
                    <a:pt x="14" y="7"/>
                  </a:cubicBezTo>
                  <a:cubicBezTo>
                    <a:pt x="14" y="10"/>
                    <a:pt x="14" y="13"/>
                    <a:pt x="14" y="16"/>
                  </a:cubicBezTo>
                  <a:cubicBezTo>
                    <a:pt x="13" y="16"/>
                    <a:pt x="13" y="16"/>
                    <a:pt x="13" y="19"/>
                  </a:cubicBezTo>
                  <a:cubicBezTo>
                    <a:pt x="12" y="21"/>
                    <a:pt x="11" y="24"/>
                    <a:pt x="11" y="26"/>
                  </a:cubicBezTo>
                  <a:cubicBezTo>
                    <a:pt x="10" y="28"/>
                    <a:pt x="10" y="31"/>
                    <a:pt x="9" y="33"/>
                  </a:cubicBezTo>
                  <a:cubicBezTo>
                    <a:pt x="8" y="33"/>
                    <a:pt x="8" y="33"/>
                    <a:pt x="8" y="33"/>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50" name="Freeform 59"/>
            <p:cNvSpPr>
              <a:spLocks noChangeArrowheads="1"/>
            </p:cNvSpPr>
            <p:nvPr/>
          </p:nvSpPr>
          <p:spPr bwMode="auto">
            <a:xfrm>
              <a:off x="719" y="619"/>
              <a:ext cx="25" cy="25"/>
            </a:xfrm>
            <a:custGeom>
              <a:avLst/>
              <a:gdLst>
                <a:gd name="T0" fmla="*/ 235300 w 13"/>
                <a:gd name="T1" fmla="*/ 416627 h 13"/>
                <a:gd name="T2" fmla="*/ 0 w 13"/>
                <a:gd name="T3" fmla="*/ 349967 h 13"/>
                <a:gd name="T4" fmla="*/ 0 w 13"/>
                <a:gd name="T5" fmla="*/ 276612 h 13"/>
                <a:gd name="T6" fmla="*/ 38894 w 13"/>
                <a:gd name="T7" fmla="*/ 235300 h 13"/>
                <a:gd name="T8" fmla="*/ 143838 w 13"/>
                <a:gd name="T9" fmla="*/ 216646 h 13"/>
                <a:gd name="T10" fmla="*/ 379138 w 13"/>
                <a:gd name="T11" fmla="*/ 38894 h 13"/>
                <a:gd name="T12" fmla="*/ 235300 w 13"/>
                <a:gd name="T13" fmla="*/ 416627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7" y="12"/>
                  </a:moveTo>
                  <a:cubicBezTo>
                    <a:pt x="4" y="13"/>
                    <a:pt x="3" y="12"/>
                    <a:pt x="0" y="10"/>
                  </a:cubicBezTo>
                  <a:cubicBezTo>
                    <a:pt x="0" y="10"/>
                    <a:pt x="0" y="9"/>
                    <a:pt x="0" y="8"/>
                  </a:cubicBezTo>
                  <a:cubicBezTo>
                    <a:pt x="1" y="8"/>
                    <a:pt x="1" y="8"/>
                    <a:pt x="1" y="7"/>
                  </a:cubicBezTo>
                  <a:cubicBezTo>
                    <a:pt x="2" y="7"/>
                    <a:pt x="3" y="7"/>
                    <a:pt x="4" y="6"/>
                  </a:cubicBezTo>
                  <a:cubicBezTo>
                    <a:pt x="6" y="5"/>
                    <a:pt x="9" y="0"/>
                    <a:pt x="11" y="1"/>
                  </a:cubicBezTo>
                  <a:cubicBezTo>
                    <a:pt x="13" y="4"/>
                    <a:pt x="10" y="10"/>
                    <a:pt x="7" y="12"/>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51" name="Freeform 60"/>
            <p:cNvSpPr>
              <a:spLocks noChangeArrowheads="1"/>
            </p:cNvSpPr>
            <p:nvPr/>
          </p:nvSpPr>
          <p:spPr bwMode="auto">
            <a:xfrm>
              <a:off x="676" y="629"/>
              <a:ext cx="19" cy="21"/>
            </a:xfrm>
            <a:custGeom>
              <a:avLst/>
              <a:gdLst>
                <a:gd name="T0" fmla="*/ 117722 w 10"/>
                <a:gd name="T1" fmla="*/ 340187 h 11"/>
                <a:gd name="T2" fmla="*/ 0 w 10"/>
                <a:gd name="T3" fmla="*/ 128623 h 11"/>
                <a:gd name="T4" fmla="*/ 149971 w 10"/>
                <a:gd name="T5" fmla="*/ 35291 h 11"/>
                <a:gd name="T6" fmla="*/ 256253 w 10"/>
                <a:gd name="T7" fmla="*/ 178193 h 11"/>
                <a:gd name="T8" fmla="*/ 117722 w 10"/>
                <a:gd name="T9" fmla="*/ 34018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4" y="11"/>
                  </a:moveTo>
                  <a:cubicBezTo>
                    <a:pt x="3" y="10"/>
                    <a:pt x="1" y="5"/>
                    <a:pt x="0" y="4"/>
                  </a:cubicBezTo>
                  <a:cubicBezTo>
                    <a:pt x="0" y="1"/>
                    <a:pt x="2" y="0"/>
                    <a:pt x="5" y="1"/>
                  </a:cubicBezTo>
                  <a:cubicBezTo>
                    <a:pt x="8" y="2"/>
                    <a:pt x="10" y="3"/>
                    <a:pt x="9" y="6"/>
                  </a:cubicBezTo>
                  <a:cubicBezTo>
                    <a:pt x="7" y="9"/>
                    <a:pt x="7" y="9"/>
                    <a:pt x="4" y="11"/>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52" name="Freeform 61"/>
            <p:cNvSpPr>
              <a:spLocks noChangeArrowheads="1"/>
            </p:cNvSpPr>
            <p:nvPr/>
          </p:nvSpPr>
          <p:spPr bwMode="auto">
            <a:xfrm>
              <a:off x="710" y="595"/>
              <a:ext cx="28" cy="32"/>
            </a:xfrm>
            <a:custGeom>
              <a:avLst/>
              <a:gdLst>
                <a:gd name="T0" fmla="*/ 173671 w 15"/>
                <a:gd name="T1" fmla="*/ 421623 h 17"/>
                <a:gd name="T2" fmla="*/ 150528 w 15"/>
                <a:gd name="T3" fmla="*/ 300619 h 17"/>
                <a:gd name="T4" fmla="*/ 107343 w 15"/>
                <a:gd name="T5" fmla="*/ 316501 h 17"/>
                <a:gd name="T6" fmla="*/ 0 w 15"/>
                <a:gd name="T7" fmla="*/ 223987 h 17"/>
                <a:gd name="T8" fmla="*/ 69894 w 15"/>
                <a:gd name="T9" fmla="*/ 168141 h 17"/>
                <a:gd name="T10" fmla="*/ 173671 w 15"/>
                <a:gd name="T11" fmla="*/ 55763 h 17"/>
                <a:gd name="T12" fmla="*/ 324186 w 15"/>
                <a:gd name="T13" fmla="*/ 104966 h 17"/>
                <a:gd name="T14" fmla="*/ 280986 w 15"/>
                <a:gd name="T15" fmla="*/ 278652 h 17"/>
                <a:gd name="T16" fmla="*/ 216866 w 15"/>
                <a:gd name="T17" fmla="*/ 391940 h 17"/>
                <a:gd name="T18" fmla="*/ 173671 w 15"/>
                <a:gd name="T19" fmla="*/ 42162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7"/>
                <a:gd name="T32" fmla="*/ 15 w 1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7">
                  <a:moveTo>
                    <a:pt x="8" y="17"/>
                  </a:moveTo>
                  <a:cubicBezTo>
                    <a:pt x="7" y="16"/>
                    <a:pt x="8" y="12"/>
                    <a:pt x="7" y="12"/>
                  </a:cubicBezTo>
                  <a:cubicBezTo>
                    <a:pt x="7" y="12"/>
                    <a:pt x="6" y="13"/>
                    <a:pt x="5" y="13"/>
                  </a:cubicBezTo>
                  <a:cubicBezTo>
                    <a:pt x="3" y="13"/>
                    <a:pt x="0" y="11"/>
                    <a:pt x="0" y="9"/>
                  </a:cubicBezTo>
                  <a:cubicBezTo>
                    <a:pt x="1" y="7"/>
                    <a:pt x="0" y="8"/>
                    <a:pt x="3" y="7"/>
                  </a:cubicBezTo>
                  <a:cubicBezTo>
                    <a:pt x="4" y="5"/>
                    <a:pt x="6" y="3"/>
                    <a:pt x="8" y="2"/>
                  </a:cubicBezTo>
                  <a:cubicBezTo>
                    <a:pt x="11" y="0"/>
                    <a:pt x="13" y="1"/>
                    <a:pt x="15" y="4"/>
                  </a:cubicBezTo>
                  <a:cubicBezTo>
                    <a:pt x="15" y="7"/>
                    <a:pt x="14" y="9"/>
                    <a:pt x="13" y="11"/>
                  </a:cubicBezTo>
                  <a:cubicBezTo>
                    <a:pt x="12" y="13"/>
                    <a:pt x="11" y="15"/>
                    <a:pt x="10" y="16"/>
                  </a:cubicBezTo>
                  <a:cubicBezTo>
                    <a:pt x="9" y="17"/>
                    <a:pt x="9" y="17"/>
                    <a:pt x="8" y="17"/>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53" name="Freeform 62"/>
            <p:cNvSpPr>
              <a:spLocks noChangeArrowheads="1"/>
            </p:cNvSpPr>
            <p:nvPr/>
          </p:nvSpPr>
          <p:spPr bwMode="auto">
            <a:xfrm>
              <a:off x="674" y="602"/>
              <a:ext cx="19" cy="21"/>
            </a:xfrm>
            <a:custGeom>
              <a:avLst/>
              <a:gdLst>
                <a:gd name="T0" fmla="*/ 117722 w 10"/>
                <a:gd name="T1" fmla="*/ 340187 h 11"/>
                <a:gd name="T2" fmla="*/ 117722 w 10"/>
                <a:gd name="T3" fmla="*/ 271555 h 11"/>
                <a:gd name="T4" fmla="*/ 32610 w 10"/>
                <a:gd name="T5" fmla="*/ 178193 h 11"/>
                <a:gd name="T6" fmla="*/ 32610 w 10"/>
                <a:gd name="T7" fmla="*/ 0 h 11"/>
                <a:gd name="T8" fmla="*/ 284945 w 10"/>
                <a:gd name="T9" fmla="*/ 162044 h 11"/>
                <a:gd name="T10" fmla="*/ 117722 w 10"/>
                <a:gd name="T11" fmla="*/ 340187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4" y="11"/>
                  </a:moveTo>
                  <a:cubicBezTo>
                    <a:pt x="3" y="11"/>
                    <a:pt x="4" y="10"/>
                    <a:pt x="4" y="9"/>
                  </a:cubicBezTo>
                  <a:cubicBezTo>
                    <a:pt x="3" y="8"/>
                    <a:pt x="2" y="7"/>
                    <a:pt x="1" y="6"/>
                  </a:cubicBezTo>
                  <a:cubicBezTo>
                    <a:pt x="1" y="3"/>
                    <a:pt x="0" y="2"/>
                    <a:pt x="1" y="0"/>
                  </a:cubicBezTo>
                  <a:cubicBezTo>
                    <a:pt x="3" y="0"/>
                    <a:pt x="10" y="1"/>
                    <a:pt x="10" y="5"/>
                  </a:cubicBezTo>
                  <a:cubicBezTo>
                    <a:pt x="9" y="7"/>
                    <a:pt x="7" y="10"/>
                    <a:pt x="4" y="11"/>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54" name="Freeform 63"/>
            <p:cNvSpPr>
              <a:spLocks noChangeArrowheads="1"/>
            </p:cNvSpPr>
            <p:nvPr/>
          </p:nvSpPr>
          <p:spPr bwMode="auto">
            <a:xfrm>
              <a:off x="574" y="678"/>
              <a:ext cx="72" cy="126"/>
            </a:xfrm>
            <a:custGeom>
              <a:avLst/>
              <a:gdLst>
                <a:gd name="T0" fmla="*/ 636383 w 38"/>
                <a:gd name="T1" fmla="*/ 1992124 h 66"/>
                <a:gd name="T2" fmla="*/ 393995 w 38"/>
                <a:gd name="T3" fmla="*/ 1889457 h 66"/>
                <a:gd name="T4" fmla="*/ 361268 w 38"/>
                <a:gd name="T5" fmla="*/ 1843496 h 66"/>
                <a:gd name="T6" fmla="*/ 361268 w 38"/>
                <a:gd name="T7" fmla="*/ 1843496 h 66"/>
                <a:gd name="T8" fmla="*/ 213478 w 38"/>
                <a:gd name="T9" fmla="*/ 1436642 h 66"/>
                <a:gd name="T10" fmla="*/ 190669 w 38"/>
                <a:gd name="T11" fmla="*/ 1305007 h 66"/>
                <a:gd name="T12" fmla="*/ 275358 w 38"/>
                <a:gd name="T13" fmla="*/ 1363893 h 66"/>
                <a:gd name="T14" fmla="*/ 308520 w 38"/>
                <a:gd name="T15" fmla="*/ 1305007 h 66"/>
                <a:gd name="T16" fmla="*/ 308520 w 38"/>
                <a:gd name="T17" fmla="*/ 1023798 h 66"/>
                <a:gd name="T18" fmla="*/ 248591 w 38"/>
                <a:gd name="T19" fmla="*/ 965641 h 66"/>
                <a:gd name="T20" fmla="*/ 131201 w 38"/>
                <a:gd name="T21" fmla="*/ 1059755 h 66"/>
                <a:gd name="T22" fmla="*/ 112669 w 38"/>
                <a:gd name="T23" fmla="*/ 845469 h 66"/>
                <a:gd name="T24" fmla="*/ 0 w 38"/>
                <a:gd name="T25" fmla="*/ 714420 h 66"/>
                <a:gd name="T26" fmla="*/ 162830 w 38"/>
                <a:gd name="T27" fmla="*/ 649448 h 66"/>
                <a:gd name="T28" fmla="*/ 275358 w 38"/>
                <a:gd name="T29" fmla="*/ 714420 h 66"/>
                <a:gd name="T30" fmla="*/ 335869 w 38"/>
                <a:gd name="T31" fmla="*/ 787301 h 66"/>
                <a:gd name="T32" fmla="*/ 335869 w 38"/>
                <a:gd name="T33" fmla="*/ 752527 h 66"/>
                <a:gd name="T34" fmla="*/ 335869 w 38"/>
                <a:gd name="T35" fmla="*/ 518423 h 66"/>
                <a:gd name="T36" fmla="*/ 190669 w 38"/>
                <a:gd name="T37" fmla="*/ 309357 h 66"/>
                <a:gd name="T38" fmla="*/ 335869 w 38"/>
                <a:gd name="T39" fmla="*/ 178193 h 66"/>
                <a:gd name="T40" fmla="*/ 361268 w 38"/>
                <a:gd name="T41" fmla="*/ 35291 h 66"/>
                <a:gd name="T42" fmla="*/ 393995 w 38"/>
                <a:gd name="T43" fmla="*/ 0 h 66"/>
                <a:gd name="T44" fmla="*/ 471014 w 38"/>
                <a:gd name="T45" fmla="*/ 35291 h 66"/>
                <a:gd name="T46" fmla="*/ 489985 w 38"/>
                <a:gd name="T47" fmla="*/ 374220 h 66"/>
                <a:gd name="T48" fmla="*/ 471014 w 38"/>
                <a:gd name="T49" fmla="*/ 245553 h 66"/>
                <a:gd name="T50" fmla="*/ 636383 w 38"/>
                <a:gd name="T51" fmla="*/ 93339 h 66"/>
                <a:gd name="T52" fmla="*/ 713113 w 38"/>
                <a:gd name="T53" fmla="*/ 216017 h 66"/>
                <a:gd name="T54" fmla="*/ 713113 w 38"/>
                <a:gd name="T55" fmla="*/ 245553 h 66"/>
                <a:gd name="T56" fmla="*/ 988543 w 38"/>
                <a:gd name="T57" fmla="*/ 468783 h 66"/>
                <a:gd name="T58" fmla="*/ 1047124 w 38"/>
                <a:gd name="T59" fmla="*/ 590591 h 66"/>
                <a:gd name="T60" fmla="*/ 1047124 w 38"/>
                <a:gd name="T61" fmla="*/ 621084 h 66"/>
                <a:gd name="T62" fmla="*/ 1047124 w 38"/>
                <a:gd name="T63" fmla="*/ 621084 h 66"/>
                <a:gd name="T64" fmla="*/ 1021574 w 38"/>
                <a:gd name="T65" fmla="*/ 752527 h 66"/>
                <a:gd name="T66" fmla="*/ 636383 w 38"/>
                <a:gd name="T67" fmla="*/ 468783 h 66"/>
                <a:gd name="T68" fmla="*/ 636383 w 38"/>
                <a:gd name="T69" fmla="*/ 468783 h 66"/>
                <a:gd name="T70" fmla="*/ 766393 w 38"/>
                <a:gd name="T71" fmla="*/ 787301 h 66"/>
                <a:gd name="T72" fmla="*/ 636383 w 38"/>
                <a:gd name="T73" fmla="*/ 845469 h 66"/>
                <a:gd name="T74" fmla="*/ 617284 w 38"/>
                <a:gd name="T75" fmla="*/ 787301 h 66"/>
                <a:gd name="T76" fmla="*/ 404485 w 38"/>
                <a:gd name="T77" fmla="*/ 590591 h 66"/>
                <a:gd name="T78" fmla="*/ 471014 w 38"/>
                <a:gd name="T79" fmla="*/ 845469 h 66"/>
                <a:gd name="T80" fmla="*/ 471014 w 38"/>
                <a:gd name="T81" fmla="*/ 965641 h 66"/>
                <a:gd name="T82" fmla="*/ 584564 w 38"/>
                <a:gd name="T83" fmla="*/ 1092729 h 66"/>
                <a:gd name="T84" fmla="*/ 636383 w 38"/>
                <a:gd name="T85" fmla="*/ 1185706 h 66"/>
                <a:gd name="T86" fmla="*/ 636383 w 38"/>
                <a:gd name="T87" fmla="*/ 1204556 h 66"/>
                <a:gd name="T88" fmla="*/ 617284 w 38"/>
                <a:gd name="T89" fmla="*/ 1363893 h 66"/>
                <a:gd name="T90" fmla="*/ 584564 w 38"/>
                <a:gd name="T91" fmla="*/ 1363893 h 66"/>
                <a:gd name="T92" fmla="*/ 471014 w 38"/>
                <a:gd name="T93" fmla="*/ 1185706 h 66"/>
                <a:gd name="T94" fmla="*/ 438357 w 38"/>
                <a:gd name="T95" fmla="*/ 1363893 h 66"/>
                <a:gd name="T96" fmla="*/ 361268 w 38"/>
                <a:gd name="T97" fmla="*/ 1436642 h 66"/>
                <a:gd name="T98" fmla="*/ 361268 w 38"/>
                <a:gd name="T99" fmla="*/ 1436642 h 66"/>
                <a:gd name="T100" fmla="*/ 335869 w 38"/>
                <a:gd name="T101" fmla="*/ 1466941 h 66"/>
                <a:gd name="T102" fmla="*/ 393995 w 38"/>
                <a:gd name="T103" fmla="*/ 1549204 h 66"/>
                <a:gd name="T104" fmla="*/ 636383 w 38"/>
                <a:gd name="T105" fmla="*/ 1924167 h 66"/>
                <a:gd name="T106" fmla="*/ 636383 w 38"/>
                <a:gd name="T107" fmla="*/ 1992124 h 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6"/>
                <a:gd name="T164" fmla="*/ 38 w 38"/>
                <a:gd name="T165" fmla="*/ 66 h 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6">
                  <a:moveTo>
                    <a:pt x="23" y="64"/>
                  </a:moveTo>
                  <a:cubicBezTo>
                    <a:pt x="20" y="66"/>
                    <a:pt x="13" y="65"/>
                    <a:pt x="14" y="61"/>
                  </a:cubicBezTo>
                  <a:cubicBezTo>
                    <a:pt x="13" y="60"/>
                    <a:pt x="13" y="59"/>
                    <a:pt x="13" y="59"/>
                  </a:cubicBezTo>
                  <a:cubicBezTo>
                    <a:pt x="13" y="59"/>
                    <a:pt x="13" y="59"/>
                    <a:pt x="13" y="59"/>
                  </a:cubicBezTo>
                  <a:cubicBezTo>
                    <a:pt x="12" y="54"/>
                    <a:pt x="10" y="50"/>
                    <a:pt x="8" y="46"/>
                  </a:cubicBezTo>
                  <a:cubicBezTo>
                    <a:pt x="8" y="45"/>
                    <a:pt x="7" y="44"/>
                    <a:pt x="7" y="42"/>
                  </a:cubicBezTo>
                  <a:cubicBezTo>
                    <a:pt x="8" y="42"/>
                    <a:pt x="10" y="43"/>
                    <a:pt x="10" y="44"/>
                  </a:cubicBezTo>
                  <a:cubicBezTo>
                    <a:pt x="11" y="44"/>
                    <a:pt x="11" y="43"/>
                    <a:pt x="11" y="42"/>
                  </a:cubicBezTo>
                  <a:cubicBezTo>
                    <a:pt x="11" y="39"/>
                    <a:pt x="11" y="36"/>
                    <a:pt x="11" y="33"/>
                  </a:cubicBezTo>
                  <a:cubicBezTo>
                    <a:pt x="10" y="32"/>
                    <a:pt x="9" y="31"/>
                    <a:pt x="9" y="31"/>
                  </a:cubicBezTo>
                  <a:cubicBezTo>
                    <a:pt x="8" y="32"/>
                    <a:pt x="6" y="37"/>
                    <a:pt x="5" y="34"/>
                  </a:cubicBezTo>
                  <a:cubicBezTo>
                    <a:pt x="5" y="32"/>
                    <a:pt x="5" y="29"/>
                    <a:pt x="4" y="27"/>
                  </a:cubicBezTo>
                  <a:cubicBezTo>
                    <a:pt x="3" y="25"/>
                    <a:pt x="1" y="24"/>
                    <a:pt x="0" y="23"/>
                  </a:cubicBezTo>
                  <a:cubicBezTo>
                    <a:pt x="0" y="20"/>
                    <a:pt x="4" y="20"/>
                    <a:pt x="6" y="21"/>
                  </a:cubicBezTo>
                  <a:cubicBezTo>
                    <a:pt x="8" y="21"/>
                    <a:pt x="8" y="17"/>
                    <a:pt x="10" y="23"/>
                  </a:cubicBezTo>
                  <a:cubicBezTo>
                    <a:pt x="10" y="24"/>
                    <a:pt x="11" y="24"/>
                    <a:pt x="12" y="25"/>
                  </a:cubicBezTo>
                  <a:cubicBezTo>
                    <a:pt x="12" y="25"/>
                    <a:pt x="12" y="24"/>
                    <a:pt x="12" y="24"/>
                  </a:cubicBezTo>
                  <a:cubicBezTo>
                    <a:pt x="12" y="22"/>
                    <a:pt x="12" y="19"/>
                    <a:pt x="12" y="17"/>
                  </a:cubicBezTo>
                  <a:cubicBezTo>
                    <a:pt x="10" y="15"/>
                    <a:pt x="8" y="13"/>
                    <a:pt x="7" y="10"/>
                  </a:cubicBezTo>
                  <a:cubicBezTo>
                    <a:pt x="7" y="8"/>
                    <a:pt x="10" y="6"/>
                    <a:pt x="12" y="6"/>
                  </a:cubicBezTo>
                  <a:cubicBezTo>
                    <a:pt x="13" y="4"/>
                    <a:pt x="13" y="3"/>
                    <a:pt x="13" y="1"/>
                  </a:cubicBezTo>
                  <a:cubicBezTo>
                    <a:pt x="13" y="1"/>
                    <a:pt x="13" y="1"/>
                    <a:pt x="14" y="0"/>
                  </a:cubicBezTo>
                  <a:cubicBezTo>
                    <a:pt x="15" y="0"/>
                    <a:pt x="16" y="0"/>
                    <a:pt x="17" y="1"/>
                  </a:cubicBezTo>
                  <a:cubicBezTo>
                    <a:pt x="19" y="3"/>
                    <a:pt x="14" y="11"/>
                    <a:pt x="18" y="12"/>
                  </a:cubicBezTo>
                  <a:cubicBezTo>
                    <a:pt x="19" y="11"/>
                    <a:pt x="18" y="9"/>
                    <a:pt x="17" y="8"/>
                  </a:cubicBezTo>
                  <a:cubicBezTo>
                    <a:pt x="18" y="6"/>
                    <a:pt x="21" y="4"/>
                    <a:pt x="23" y="3"/>
                  </a:cubicBezTo>
                  <a:cubicBezTo>
                    <a:pt x="26" y="3"/>
                    <a:pt x="26" y="4"/>
                    <a:pt x="26" y="7"/>
                  </a:cubicBezTo>
                  <a:cubicBezTo>
                    <a:pt x="26" y="7"/>
                    <a:pt x="26" y="8"/>
                    <a:pt x="26" y="8"/>
                  </a:cubicBezTo>
                  <a:cubicBezTo>
                    <a:pt x="30" y="11"/>
                    <a:pt x="30" y="11"/>
                    <a:pt x="36" y="15"/>
                  </a:cubicBezTo>
                  <a:cubicBezTo>
                    <a:pt x="37" y="16"/>
                    <a:pt x="37" y="17"/>
                    <a:pt x="38" y="19"/>
                  </a:cubicBezTo>
                  <a:cubicBezTo>
                    <a:pt x="38" y="19"/>
                    <a:pt x="38" y="19"/>
                    <a:pt x="38" y="20"/>
                  </a:cubicBezTo>
                  <a:cubicBezTo>
                    <a:pt x="38" y="20"/>
                    <a:pt x="38" y="20"/>
                    <a:pt x="38" y="20"/>
                  </a:cubicBezTo>
                  <a:cubicBezTo>
                    <a:pt x="38" y="21"/>
                    <a:pt x="38" y="24"/>
                    <a:pt x="37" y="24"/>
                  </a:cubicBezTo>
                  <a:cubicBezTo>
                    <a:pt x="32" y="21"/>
                    <a:pt x="28" y="18"/>
                    <a:pt x="23" y="15"/>
                  </a:cubicBezTo>
                  <a:cubicBezTo>
                    <a:pt x="23" y="15"/>
                    <a:pt x="23" y="15"/>
                    <a:pt x="23" y="15"/>
                  </a:cubicBezTo>
                  <a:cubicBezTo>
                    <a:pt x="25" y="17"/>
                    <a:pt x="28" y="22"/>
                    <a:pt x="28" y="25"/>
                  </a:cubicBezTo>
                  <a:cubicBezTo>
                    <a:pt x="27" y="26"/>
                    <a:pt x="25" y="27"/>
                    <a:pt x="23" y="27"/>
                  </a:cubicBezTo>
                  <a:cubicBezTo>
                    <a:pt x="22" y="26"/>
                    <a:pt x="23" y="26"/>
                    <a:pt x="22" y="25"/>
                  </a:cubicBezTo>
                  <a:cubicBezTo>
                    <a:pt x="21" y="23"/>
                    <a:pt x="17" y="21"/>
                    <a:pt x="15" y="19"/>
                  </a:cubicBezTo>
                  <a:cubicBezTo>
                    <a:pt x="15" y="21"/>
                    <a:pt x="16" y="25"/>
                    <a:pt x="17" y="27"/>
                  </a:cubicBezTo>
                  <a:cubicBezTo>
                    <a:pt x="17" y="28"/>
                    <a:pt x="17" y="30"/>
                    <a:pt x="17" y="31"/>
                  </a:cubicBezTo>
                  <a:cubicBezTo>
                    <a:pt x="18" y="32"/>
                    <a:pt x="20" y="34"/>
                    <a:pt x="21" y="35"/>
                  </a:cubicBezTo>
                  <a:cubicBezTo>
                    <a:pt x="22" y="36"/>
                    <a:pt x="22" y="37"/>
                    <a:pt x="23" y="38"/>
                  </a:cubicBezTo>
                  <a:cubicBezTo>
                    <a:pt x="23" y="38"/>
                    <a:pt x="23" y="38"/>
                    <a:pt x="23" y="39"/>
                  </a:cubicBezTo>
                  <a:cubicBezTo>
                    <a:pt x="23" y="40"/>
                    <a:pt x="25" y="44"/>
                    <a:pt x="22" y="44"/>
                  </a:cubicBezTo>
                  <a:cubicBezTo>
                    <a:pt x="22" y="44"/>
                    <a:pt x="21" y="44"/>
                    <a:pt x="21" y="44"/>
                  </a:cubicBezTo>
                  <a:cubicBezTo>
                    <a:pt x="20" y="41"/>
                    <a:pt x="19" y="39"/>
                    <a:pt x="17" y="38"/>
                  </a:cubicBezTo>
                  <a:cubicBezTo>
                    <a:pt x="16" y="40"/>
                    <a:pt x="17" y="42"/>
                    <a:pt x="16" y="44"/>
                  </a:cubicBezTo>
                  <a:cubicBezTo>
                    <a:pt x="15" y="45"/>
                    <a:pt x="14" y="46"/>
                    <a:pt x="13" y="46"/>
                  </a:cubicBezTo>
                  <a:cubicBezTo>
                    <a:pt x="13" y="46"/>
                    <a:pt x="13" y="46"/>
                    <a:pt x="13" y="46"/>
                  </a:cubicBezTo>
                  <a:cubicBezTo>
                    <a:pt x="13" y="46"/>
                    <a:pt x="12" y="46"/>
                    <a:pt x="12" y="47"/>
                  </a:cubicBezTo>
                  <a:cubicBezTo>
                    <a:pt x="13" y="48"/>
                    <a:pt x="13" y="49"/>
                    <a:pt x="14" y="50"/>
                  </a:cubicBezTo>
                  <a:cubicBezTo>
                    <a:pt x="17" y="54"/>
                    <a:pt x="20" y="58"/>
                    <a:pt x="23" y="62"/>
                  </a:cubicBezTo>
                  <a:cubicBezTo>
                    <a:pt x="23" y="63"/>
                    <a:pt x="23" y="63"/>
                    <a:pt x="23" y="64"/>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55" name="Freeform 64"/>
            <p:cNvSpPr>
              <a:spLocks noChangeArrowheads="1"/>
            </p:cNvSpPr>
            <p:nvPr/>
          </p:nvSpPr>
          <p:spPr bwMode="auto">
            <a:xfrm>
              <a:off x="563" y="748"/>
              <a:ext cx="21" cy="18"/>
            </a:xfrm>
            <a:custGeom>
              <a:avLst/>
              <a:gdLst>
                <a:gd name="T0" fmla="*/ 271555 w 11"/>
                <a:gd name="T1" fmla="*/ 589824 h 9"/>
                <a:gd name="T2" fmla="*/ 216017 w 11"/>
                <a:gd name="T3" fmla="*/ 458752 h 9"/>
                <a:gd name="T4" fmla="*/ 0 w 11"/>
                <a:gd name="T5" fmla="*/ 131072 h 9"/>
                <a:gd name="T6" fmla="*/ 35291 w 11"/>
                <a:gd name="T7" fmla="*/ 65536 h 9"/>
                <a:gd name="T8" fmla="*/ 245553 w 11"/>
                <a:gd name="T9" fmla="*/ 0 h 9"/>
                <a:gd name="T10" fmla="*/ 271555 w 11"/>
                <a:gd name="T11" fmla="*/ 589824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9" y="9"/>
                  </a:moveTo>
                  <a:cubicBezTo>
                    <a:pt x="8" y="9"/>
                    <a:pt x="8" y="8"/>
                    <a:pt x="7" y="7"/>
                  </a:cubicBezTo>
                  <a:cubicBezTo>
                    <a:pt x="4" y="6"/>
                    <a:pt x="1" y="5"/>
                    <a:pt x="0" y="2"/>
                  </a:cubicBezTo>
                  <a:cubicBezTo>
                    <a:pt x="0" y="2"/>
                    <a:pt x="1" y="2"/>
                    <a:pt x="1" y="1"/>
                  </a:cubicBezTo>
                  <a:cubicBezTo>
                    <a:pt x="2" y="1"/>
                    <a:pt x="5" y="0"/>
                    <a:pt x="8" y="0"/>
                  </a:cubicBezTo>
                  <a:cubicBezTo>
                    <a:pt x="11" y="1"/>
                    <a:pt x="10" y="6"/>
                    <a:pt x="9" y="9"/>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56" name="Freeform 65"/>
            <p:cNvSpPr>
              <a:spLocks noChangeArrowheads="1"/>
            </p:cNvSpPr>
            <p:nvPr/>
          </p:nvSpPr>
          <p:spPr bwMode="auto">
            <a:xfrm>
              <a:off x="548" y="730"/>
              <a:ext cx="20" cy="18"/>
            </a:xfrm>
            <a:custGeom>
              <a:avLst/>
              <a:gdLst>
                <a:gd name="T0" fmla="*/ 125531 w 11"/>
                <a:gd name="T1" fmla="*/ 120438 h 10"/>
                <a:gd name="T2" fmla="*/ 116473 w 11"/>
                <a:gd name="T3" fmla="*/ 120438 h 10"/>
                <a:gd name="T4" fmla="*/ 104211 w 11"/>
                <a:gd name="T5" fmla="*/ 93794 h 10"/>
                <a:gd name="T6" fmla="*/ 0 w 11"/>
                <a:gd name="T7" fmla="*/ 26318 h 10"/>
                <a:gd name="T8" fmla="*/ 37973 w 11"/>
                <a:gd name="T9" fmla="*/ 26318 h 10"/>
                <a:gd name="T10" fmla="*/ 154445 w 11"/>
                <a:gd name="T11" fmla="*/ 60296 h 10"/>
                <a:gd name="T12" fmla="*/ 125531 w 11"/>
                <a:gd name="T13" fmla="*/ 120438 h 10"/>
                <a:gd name="T14" fmla="*/ 0 60000 65536"/>
                <a:gd name="T15" fmla="*/ 0 60000 65536"/>
                <a:gd name="T16" fmla="*/ 0 60000 65536"/>
                <a:gd name="T17" fmla="*/ 0 60000 65536"/>
                <a:gd name="T18" fmla="*/ 0 60000 65536"/>
                <a:gd name="T19" fmla="*/ 0 60000 65536"/>
                <a:gd name="T20" fmla="*/ 0 60000 65536"/>
                <a:gd name="T21" fmla="*/ 0 w 11"/>
                <a:gd name="T22" fmla="*/ 0 h 10"/>
                <a:gd name="T23" fmla="*/ 11 w 1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0">
                  <a:moveTo>
                    <a:pt x="9" y="10"/>
                  </a:moveTo>
                  <a:cubicBezTo>
                    <a:pt x="9" y="10"/>
                    <a:pt x="8" y="10"/>
                    <a:pt x="8" y="10"/>
                  </a:cubicBezTo>
                  <a:cubicBezTo>
                    <a:pt x="8" y="9"/>
                    <a:pt x="8" y="9"/>
                    <a:pt x="7" y="8"/>
                  </a:cubicBezTo>
                  <a:cubicBezTo>
                    <a:pt x="3" y="8"/>
                    <a:pt x="0" y="6"/>
                    <a:pt x="0" y="2"/>
                  </a:cubicBezTo>
                  <a:cubicBezTo>
                    <a:pt x="1" y="1"/>
                    <a:pt x="2" y="2"/>
                    <a:pt x="3" y="2"/>
                  </a:cubicBezTo>
                  <a:cubicBezTo>
                    <a:pt x="6" y="2"/>
                    <a:pt x="10" y="0"/>
                    <a:pt x="11" y="5"/>
                  </a:cubicBezTo>
                  <a:cubicBezTo>
                    <a:pt x="10" y="6"/>
                    <a:pt x="10" y="8"/>
                    <a:pt x="9" y="10"/>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57" name="Freeform 66"/>
            <p:cNvSpPr>
              <a:spLocks noChangeArrowheads="1"/>
            </p:cNvSpPr>
            <p:nvPr/>
          </p:nvSpPr>
          <p:spPr bwMode="auto">
            <a:xfrm>
              <a:off x="653" y="745"/>
              <a:ext cx="251" cy="214"/>
            </a:xfrm>
            <a:custGeom>
              <a:avLst/>
              <a:gdLst>
                <a:gd name="T0" fmla="*/ 3447698 w 133"/>
                <a:gd name="T1" fmla="*/ 161973 h 113"/>
                <a:gd name="T2" fmla="*/ 2539254 w 133"/>
                <a:gd name="T3" fmla="*/ 161973 h 113"/>
                <a:gd name="T4" fmla="*/ 2040675 w 133"/>
                <a:gd name="T5" fmla="*/ 681198 h 113"/>
                <a:gd name="T6" fmla="*/ 1891792 w 133"/>
                <a:gd name="T7" fmla="*/ 333420 h 113"/>
                <a:gd name="T8" fmla="*/ 2152921 w 133"/>
                <a:gd name="T9" fmla="*/ 212500 h 113"/>
                <a:gd name="T10" fmla="*/ 1483702 w 133"/>
                <a:gd name="T11" fmla="*/ 212500 h 113"/>
                <a:gd name="T12" fmla="*/ 1375957 w 133"/>
                <a:gd name="T13" fmla="*/ 681198 h 113"/>
                <a:gd name="T14" fmla="*/ 908331 w 133"/>
                <a:gd name="T15" fmla="*/ 161973 h 113"/>
                <a:gd name="T16" fmla="*/ 0 w 133"/>
                <a:gd name="T17" fmla="*/ 161973 h 113"/>
                <a:gd name="T18" fmla="*/ 647144 w 133"/>
                <a:gd name="T19" fmla="*/ 436143 h 113"/>
                <a:gd name="T20" fmla="*/ 697516 w 133"/>
                <a:gd name="T21" fmla="*/ 612186 h 113"/>
                <a:gd name="T22" fmla="*/ 230375 w 133"/>
                <a:gd name="T23" fmla="*/ 612186 h 113"/>
                <a:gd name="T24" fmla="*/ 820502 w 133"/>
                <a:gd name="T25" fmla="*/ 887651 h 113"/>
                <a:gd name="T26" fmla="*/ 908331 w 133"/>
                <a:gd name="T27" fmla="*/ 1040902 h 113"/>
                <a:gd name="T28" fmla="*/ 547203 w 133"/>
                <a:gd name="T29" fmla="*/ 1068864 h 113"/>
                <a:gd name="T30" fmla="*/ 1016559 w 133"/>
                <a:gd name="T31" fmla="*/ 1312612 h 113"/>
                <a:gd name="T32" fmla="*/ 1055553 w 133"/>
                <a:gd name="T33" fmla="*/ 1474613 h 113"/>
                <a:gd name="T34" fmla="*/ 786185 w 133"/>
                <a:gd name="T35" fmla="*/ 1474613 h 113"/>
                <a:gd name="T36" fmla="*/ 1163968 w 133"/>
                <a:gd name="T37" fmla="*/ 1717452 h 113"/>
                <a:gd name="T38" fmla="*/ 1221302 w 133"/>
                <a:gd name="T39" fmla="*/ 1893485 h 113"/>
                <a:gd name="T40" fmla="*/ 1032691 w 133"/>
                <a:gd name="T41" fmla="*/ 1893485 h 113"/>
                <a:gd name="T42" fmla="*/ 1316365 w 133"/>
                <a:gd name="T43" fmla="*/ 2136370 h 113"/>
                <a:gd name="T44" fmla="*/ 1316365 w 133"/>
                <a:gd name="T45" fmla="*/ 2443117 h 113"/>
                <a:gd name="T46" fmla="*/ 1714218 w 133"/>
                <a:gd name="T47" fmla="*/ 3093029 h 113"/>
                <a:gd name="T48" fmla="*/ 2100474 w 133"/>
                <a:gd name="T49" fmla="*/ 2443117 h 113"/>
                <a:gd name="T50" fmla="*/ 2100474 w 133"/>
                <a:gd name="T51" fmla="*/ 2136370 h 113"/>
                <a:gd name="T52" fmla="*/ 2415009 w 133"/>
                <a:gd name="T53" fmla="*/ 1893485 h 113"/>
                <a:gd name="T54" fmla="*/ 2196661 w 133"/>
                <a:gd name="T55" fmla="*/ 1893485 h 113"/>
                <a:gd name="T56" fmla="*/ 2252870 w 133"/>
                <a:gd name="T57" fmla="*/ 1717452 h 113"/>
                <a:gd name="T58" fmla="*/ 2631614 w 133"/>
                <a:gd name="T59" fmla="*/ 1474613 h 113"/>
                <a:gd name="T60" fmla="*/ 2362250 w 133"/>
                <a:gd name="T61" fmla="*/ 1474613 h 113"/>
                <a:gd name="T62" fmla="*/ 2426987 w 133"/>
                <a:gd name="T63" fmla="*/ 1312612 h 113"/>
                <a:gd name="T64" fmla="*/ 2891837 w 133"/>
                <a:gd name="T65" fmla="*/ 1068864 h 113"/>
                <a:gd name="T66" fmla="*/ 2539254 w 133"/>
                <a:gd name="T67" fmla="*/ 1040902 h 113"/>
                <a:gd name="T68" fmla="*/ 2614884 w 133"/>
                <a:gd name="T69" fmla="*/ 887651 h 113"/>
                <a:gd name="T70" fmla="*/ 3186480 w 133"/>
                <a:gd name="T71" fmla="*/ 612186 h 113"/>
                <a:gd name="T72" fmla="*/ 2739440 w 133"/>
                <a:gd name="T73" fmla="*/ 612186 h 113"/>
                <a:gd name="T74" fmla="*/ 2800069 w 133"/>
                <a:gd name="T75" fmla="*/ 436143 h 113"/>
                <a:gd name="T76" fmla="*/ 3447698 w 133"/>
                <a:gd name="T77" fmla="*/ 161973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3"/>
                <a:gd name="T118" fmla="*/ 0 h 113"/>
                <a:gd name="T119" fmla="*/ 133 w 133"/>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3" h="113">
                  <a:moveTo>
                    <a:pt x="133" y="6"/>
                  </a:moveTo>
                  <a:cubicBezTo>
                    <a:pt x="98" y="6"/>
                    <a:pt x="98" y="6"/>
                    <a:pt x="98" y="6"/>
                  </a:cubicBezTo>
                  <a:cubicBezTo>
                    <a:pt x="88" y="6"/>
                    <a:pt x="83" y="16"/>
                    <a:pt x="79" y="25"/>
                  </a:cubicBezTo>
                  <a:cubicBezTo>
                    <a:pt x="73" y="12"/>
                    <a:pt x="73" y="12"/>
                    <a:pt x="73" y="12"/>
                  </a:cubicBezTo>
                  <a:cubicBezTo>
                    <a:pt x="83" y="8"/>
                    <a:pt x="83" y="8"/>
                    <a:pt x="83" y="8"/>
                  </a:cubicBezTo>
                  <a:cubicBezTo>
                    <a:pt x="77" y="3"/>
                    <a:pt x="60" y="0"/>
                    <a:pt x="57" y="8"/>
                  </a:cubicBezTo>
                  <a:cubicBezTo>
                    <a:pt x="53" y="25"/>
                    <a:pt x="53" y="25"/>
                    <a:pt x="53" y="25"/>
                  </a:cubicBezTo>
                  <a:cubicBezTo>
                    <a:pt x="50" y="17"/>
                    <a:pt x="45" y="6"/>
                    <a:pt x="35" y="6"/>
                  </a:cubicBezTo>
                  <a:cubicBezTo>
                    <a:pt x="0" y="6"/>
                    <a:pt x="0" y="6"/>
                    <a:pt x="0" y="6"/>
                  </a:cubicBezTo>
                  <a:cubicBezTo>
                    <a:pt x="4" y="14"/>
                    <a:pt x="9" y="17"/>
                    <a:pt x="25" y="16"/>
                  </a:cubicBezTo>
                  <a:cubicBezTo>
                    <a:pt x="27" y="22"/>
                    <a:pt x="27" y="22"/>
                    <a:pt x="27" y="22"/>
                  </a:cubicBezTo>
                  <a:cubicBezTo>
                    <a:pt x="9" y="22"/>
                    <a:pt x="9" y="22"/>
                    <a:pt x="9" y="22"/>
                  </a:cubicBezTo>
                  <a:cubicBezTo>
                    <a:pt x="14" y="32"/>
                    <a:pt x="17" y="32"/>
                    <a:pt x="32" y="32"/>
                  </a:cubicBezTo>
                  <a:cubicBezTo>
                    <a:pt x="35" y="38"/>
                    <a:pt x="35" y="38"/>
                    <a:pt x="35" y="38"/>
                  </a:cubicBezTo>
                  <a:cubicBezTo>
                    <a:pt x="21" y="39"/>
                    <a:pt x="21" y="39"/>
                    <a:pt x="21" y="39"/>
                  </a:cubicBezTo>
                  <a:cubicBezTo>
                    <a:pt x="24" y="45"/>
                    <a:pt x="27" y="48"/>
                    <a:pt x="39" y="48"/>
                  </a:cubicBezTo>
                  <a:cubicBezTo>
                    <a:pt x="41" y="54"/>
                    <a:pt x="41" y="54"/>
                    <a:pt x="41" y="54"/>
                  </a:cubicBezTo>
                  <a:cubicBezTo>
                    <a:pt x="30" y="54"/>
                    <a:pt x="30" y="54"/>
                    <a:pt x="30" y="54"/>
                  </a:cubicBezTo>
                  <a:cubicBezTo>
                    <a:pt x="34" y="61"/>
                    <a:pt x="36" y="64"/>
                    <a:pt x="45" y="63"/>
                  </a:cubicBezTo>
                  <a:cubicBezTo>
                    <a:pt x="47" y="69"/>
                    <a:pt x="47" y="69"/>
                    <a:pt x="47" y="69"/>
                  </a:cubicBezTo>
                  <a:cubicBezTo>
                    <a:pt x="40" y="69"/>
                    <a:pt x="40" y="69"/>
                    <a:pt x="40" y="69"/>
                  </a:cubicBezTo>
                  <a:cubicBezTo>
                    <a:pt x="43" y="77"/>
                    <a:pt x="47" y="77"/>
                    <a:pt x="51" y="78"/>
                  </a:cubicBezTo>
                  <a:cubicBezTo>
                    <a:pt x="56" y="78"/>
                    <a:pt x="56" y="86"/>
                    <a:pt x="51" y="89"/>
                  </a:cubicBezTo>
                  <a:cubicBezTo>
                    <a:pt x="66" y="113"/>
                    <a:pt x="66" y="113"/>
                    <a:pt x="66" y="113"/>
                  </a:cubicBezTo>
                  <a:cubicBezTo>
                    <a:pt x="81" y="89"/>
                    <a:pt x="81" y="89"/>
                    <a:pt x="81" y="89"/>
                  </a:cubicBezTo>
                  <a:cubicBezTo>
                    <a:pt x="76" y="86"/>
                    <a:pt x="77" y="78"/>
                    <a:pt x="81" y="78"/>
                  </a:cubicBezTo>
                  <a:cubicBezTo>
                    <a:pt x="86" y="77"/>
                    <a:pt x="89" y="77"/>
                    <a:pt x="93" y="69"/>
                  </a:cubicBezTo>
                  <a:cubicBezTo>
                    <a:pt x="85" y="69"/>
                    <a:pt x="85" y="69"/>
                    <a:pt x="85" y="69"/>
                  </a:cubicBezTo>
                  <a:cubicBezTo>
                    <a:pt x="87" y="63"/>
                    <a:pt x="87" y="63"/>
                    <a:pt x="87" y="63"/>
                  </a:cubicBezTo>
                  <a:cubicBezTo>
                    <a:pt x="96" y="64"/>
                    <a:pt x="98" y="60"/>
                    <a:pt x="102" y="54"/>
                  </a:cubicBezTo>
                  <a:cubicBezTo>
                    <a:pt x="91" y="54"/>
                    <a:pt x="91" y="54"/>
                    <a:pt x="91" y="54"/>
                  </a:cubicBezTo>
                  <a:cubicBezTo>
                    <a:pt x="94" y="48"/>
                    <a:pt x="94" y="48"/>
                    <a:pt x="94" y="48"/>
                  </a:cubicBezTo>
                  <a:cubicBezTo>
                    <a:pt x="105" y="48"/>
                    <a:pt x="109" y="45"/>
                    <a:pt x="112" y="39"/>
                  </a:cubicBezTo>
                  <a:cubicBezTo>
                    <a:pt x="98" y="38"/>
                    <a:pt x="98" y="38"/>
                    <a:pt x="98" y="38"/>
                  </a:cubicBezTo>
                  <a:cubicBezTo>
                    <a:pt x="101" y="32"/>
                    <a:pt x="101" y="32"/>
                    <a:pt x="101" y="32"/>
                  </a:cubicBezTo>
                  <a:cubicBezTo>
                    <a:pt x="115" y="32"/>
                    <a:pt x="118" y="32"/>
                    <a:pt x="123" y="22"/>
                  </a:cubicBezTo>
                  <a:cubicBezTo>
                    <a:pt x="106" y="22"/>
                    <a:pt x="106" y="22"/>
                    <a:pt x="106" y="22"/>
                  </a:cubicBezTo>
                  <a:cubicBezTo>
                    <a:pt x="108" y="16"/>
                    <a:pt x="108" y="16"/>
                    <a:pt x="108" y="16"/>
                  </a:cubicBezTo>
                  <a:cubicBezTo>
                    <a:pt x="124" y="17"/>
                    <a:pt x="128" y="14"/>
                    <a:pt x="133" y="6"/>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58" name="Freeform 67"/>
            <p:cNvSpPr>
              <a:spLocks noEditPoints="1"/>
            </p:cNvSpPr>
            <p:nvPr/>
          </p:nvSpPr>
          <p:spPr bwMode="auto">
            <a:xfrm>
              <a:off x="906" y="701"/>
              <a:ext cx="99" cy="65"/>
            </a:xfrm>
            <a:custGeom>
              <a:avLst/>
              <a:gdLst>
                <a:gd name="T0" fmla="*/ 1114869 w 53"/>
                <a:gd name="T1" fmla="*/ 314258 h 34"/>
                <a:gd name="T2" fmla="*/ 1082668 w 53"/>
                <a:gd name="T3" fmla="*/ 314258 h 34"/>
                <a:gd name="T4" fmla="*/ 1031763 w 53"/>
                <a:gd name="T5" fmla="*/ 250317 h 34"/>
                <a:gd name="T6" fmla="*/ 1095271 w 53"/>
                <a:gd name="T7" fmla="*/ 218951 h 34"/>
                <a:gd name="T8" fmla="*/ 1166123 w 53"/>
                <a:gd name="T9" fmla="*/ 68489 h 34"/>
                <a:gd name="T10" fmla="*/ 962917 w 53"/>
                <a:gd name="T11" fmla="*/ 94558 h 34"/>
                <a:gd name="T12" fmla="*/ 785367 w 53"/>
                <a:gd name="T13" fmla="*/ 35825 h 34"/>
                <a:gd name="T14" fmla="*/ 812514 w 53"/>
                <a:gd name="T15" fmla="*/ 94558 h 34"/>
                <a:gd name="T16" fmla="*/ 761415 w 53"/>
                <a:gd name="T17" fmla="*/ 130935 h 34"/>
                <a:gd name="T18" fmla="*/ 761415 w 53"/>
                <a:gd name="T19" fmla="*/ 164381 h 34"/>
                <a:gd name="T20" fmla="*/ 761415 w 53"/>
                <a:gd name="T21" fmla="*/ 218951 h 34"/>
                <a:gd name="T22" fmla="*/ 754395 w 53"/>
                <a:gd name="T23" fmla="*/ 180773 h 34"/>
                <a:gd name="T24" fmla="*/ 679984 w 53"/>
                <a:gd name="T25" fmla="*/ 164381 h 34"/>
                <a:gd name="T26" fmla="*/ 609599 w 53"/>
                <a:gd name="T27" fmla="*/ 285512 h 34"/>
                <a:gd name="T28" fmla="*/ 609599 w 53"/>
                <a:gd name="T29" fmla="*/ 314258 h 34"/>
                <a:gd name="T30" fmla="*/ 679984 w 53"/>
                <a:gd name="T31" fmla="*/ 345595 h 34"/>
                <a:gd name="T32" fmla="*/ 731083 w 53"/>
                <a:gd name="T33" fmla="*/ 384182 h 34"/>
                <a:gd name="T34" fmla="*/ 660857 w 53"/>
                <a:gd name="T35" fmla="*/ 449987 h 34"/>
                <a:gd name="T36" fmla="*/ 579610 w 53"/>
                <a:gd name="T37" fmla="*/ 449987 h 34"/>
                <a:gd name="T38" fmla="*/ 282935 w 53"/>
                <a:gd name="T39" fmla="*/ 345595 h 34"/>
                <a:gd name="T40" fmla="*/ 282935 w 53"/>
                <a:gd name="T41" fmla="*/ 384182 h 34"/>
                <a:gd name="T42" fmla="*/ 434982 w 53"/>
                <a:gd name="T43" fmla="*/ 515102 h 34"/>
                <a:gd name="T44" fmla="*/ 703203 w 53"/>
                <a:gd name="T45" fmla="*/ 638589 h 34"/>
                <a:gd name="T46" fmla="*/ 679984 w 53"/>
                <a:gd name="T47" fmla="*/ 638589 h 34"/>
                <a:gd name="T48" fmla="*/ 528501 w 53"/>
                <a:gd name="T49" fmla="*/ 638589 h 34"/>
                <a:gd name="T50" fmla="*/ 407626 w 53"/>
                <a:gd name="T51" fmla="*/ 600787 h 34"/>
                <a:gd name="T52" fmla="*/ 407626 w 53"/>
                <a:gd name="T53" fmla="*/ 600787 h 34"/>
                <a:gd name="T54" fmla="*/ 81090 w 53"/>
                <a:gd name="T55" fmla="*/ 449987 h 34"/>
                <a:gd name="T56" fmla="*/ 43412 w 53"/>
                <a:gd name="T57" fmla="*/ 384182 h 34"/>
                <a:gd name="T58" fmla="*/ 70219 w 53"/>
                <a:gd name="T59" fmla="*/ 638589 h 34"/>
                <a:gd name="T60" fmla="*/ 282935 w 53"/>
                <a:gd name="T61" fmla="*/ 734465 h 34"/>
                <a:gd name="T62" fmla="*/ 282935 w 53"/>
                <a:gd name="T63" fmla="*/ 765419 h 34"/>
                <a:gd name="T64" fmla="*/ 218224 w 53"/>
                <a:gd name="T65" fmla="*/ 860269 h 34"/>
                <a:gd name="T66" fmla="*/ 81090 w 53"/>
                <a:gd name="T67" fmla="*/ 839184 h 34"/>
                <a:gd name="T68" fmla="*/ 201540 w 53"/>
                <a:gd name="T69" fmla="*/ 1043502 h 34"/>
                <a:gd name="T70" fmla="*/ 245004 w 53"/>
                <a:gd name="T71" fmla="*/ 1080069 h 34"/>
                <a:gd name="T72" fmla="*/ 403868 w 53"/>
                <a:gd name="T73" fmla="*/ 898594 h 34"/>
                <a:gd name="T74" fmla="*/ 501062 w 53"/>
                <a:gd name="T75" fmla="*/ 898594 h 34"/>
                <a:gd name="T76" fmla="*/ 501062 w 53"/>
                <a:gd name="T77" fmla="*/ 734465 h 34"/>
                <a:gd name="T78" fmla="*/ 528501 w 53"/>
                <a:gd name="T79" fmla="*/ 660696 h 34"/>
                <a:gd name="T80" fmla="*/ 679984 w 53"/>
                <a:gd name="T81" fmla="*/ 695890 h 34"/>
                <a:gd name="T82" fmla="*/ 812514 w 53"/>
                <a:gd name="T83" fmla="*/ 800232 h 34"/>
                <a:gd name="T84" fmla="*/ 881660 w 53"/>
                <a:gd name="T85" fmla="*/ 660696 h 34"/>
                <a:gd name="T86" fmla="*/ 881660 w 53"/>
                <a:gd name="T87" fmla="*/ 638589 h 34"/>
                <a:gd name="T88" fmla="*/ 1114869 w 53"/>
                <a:gd name="T89" fmla="*/ 449987 h 34"/>
                <a:gd name="T90" fmla="*/ 835726 w 53"/>
                <a:gd name="T91" fmla="*/ 449987 h 34"/>
                <a:gd name="T92" fmla="*/ 854854 w 53"/>
                <a:gd name="T93" fmla="*/ 384182 h 34"/>
                <a:gd name="T94" fmla="*/ 812514 w 53"/>
                <a:gd name="T95" fmla="*/ 345595 h 34"/>
                <a:gd name="T96" fmla="*/ 812514 w 53"/>
                <a:gd name="T97" fmla="*/ 314258 h 34"/>
                <a:gd name="T98" fmla="*/ 906134 w 53"/>
                <a:gd name="T99" fmla="*/ 285512 h 34"/>
                <a:gd name="T100" fmla="*/ 935946 w 53"/>
                <a:gd name="T101" fmla="*/ 449987 h 34"/>
                <a:gd name="T102" fmla="*/ 835726 w 53"/>
                <a:gd name="T103" fmla="*/ 478547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
                <a:gd name="T157" fmla="*/ 0 h 34"/>
                <a:gd name="T158" fmla="*/ 53 w 53"/>
                <a:gd name="T159" fmla="*/ 34 h 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 h="34">
                  <a:moveTo>
                    <a:pt x="51" y="13"/>
                  </a:moveTo>
                  <a:cubicBezTo>
                    <a:pt x="51" y="12"/>
                    <a:pt x="51" y="12"/>
                    <a:pt x="51" y="12"/>
                  </a:cubicBezTo>
                  <a:cubicBezTo>
                    <a:pt x="52" y="11"/>
                    <a:pt x="52" y="11"/>
                    <a:pt x="51" y="10"/>
                  </a:cubicBezTo>
                  <a:cubicBezTo>
                    <a:pt x="51" y="10"/>
                    <a:pt x="51" y="10"/>
                    <a:pt x="50" y="10"/>
                  </a:cubicBezTo>
                  <a:cubicBezTo>
                    <a:pt x="50" y="10"/>
                    <a:pt x="49" y="10"/>
                    <a:pt x="49" y="10"/>
                  </a:cubicBezTo>
                  <a:cubicBezTo>
                    <a:pt x="49" y="10"/>
                    <a:pt x="49" y="10"/>
                    <a:pt x="49" y="10"/>
                  </a:cubicBezTo>
                  <a:cubicBezTo>
                    <a:pt x="48" y="9"/>
                    <a:pt x="48" y="9"/>
                    <a:pt x="48" y="9"/>
                  </a:cubicBezTo>
                  <a:cubicBezTo>
                    <a:pt x="48" y="9"/>
                    <a:pt x="48" y="9"/>
                    <a:pt x="48" y="9"/>
                  </a:cubicBezTo>
                  <a:cubicBezTo>
                    <a:pt x="47" y="8"/>
                    <a:pt x="47" y="8"/>
                    <a:pt x="47" y="8"/>
                  </a:cubicBezTo>
                  <a:cubicBezTo>
                    <a:pt x="47" y="8"/>
                    <a:pt x="47" y="8"/>
                    <a:pt x="47" y="8"/>
                  </a:cubicBezTo>
                  <a:cubicBezTo>
                    <a:pt x="48" y="8"/>
                    <a:pt x="48" y="8"/>
                    <a:pt x="48" y="8"/>
                  </a:cubicBezTo>
                  <a:cubicBezTo>
                    <a:pt x="49" y="7"/>
                    <a:pt x="49" y="7"/>
                    <a:pt x="50" y="7"/>
                  </a:cubicBezTo>
                  <a:cubicBezTo>
                    <a:pt x="50" y="7"/>
                    <a:pt x="50" y="7"/>
                    <a:pt x="50" y="7"/>
                  </a:cubicBezTo>
                  <a:cubicBezTo>
                    <a:pt x="50" y="7"/>
                    <a:pt x="50" y="7"/>
                    <a:pt x="50" y="7"/>
                  </a:cubicBezTo>
                  <a:cubicBezTo>
                    <a:pt x="52" y="6"/>
                    <a:pt x="52" y="4"/>
                    <a:pt x="53" y="2"/>
                  </a:cubicBezTo>
                  <a:cubicBezTo>
                    <a:pt x="52" y="2"/>
                    <a:pt x="52" y="2"/>
                    <a:pt x="51" y="2"/>
                  </a:cubicBezTo>
                  <a:cubicBezTo>
                    <a:pt x="49" y="2"/>
                    <a:pt x="48" y="2"/>
                    <a:pt x="47" y="3"/>
                  </a:cubicBezTo>
                  <a:cubicBezTo>
                    <a:pt x="46" y="3"/>
                    <a:pt x="45" y="3"/>
                    <a:pt x="44" y="3"/>
                  </a:cubicBezTo>
                  <a:cubicBezTo>
                    <a:pt x="44" y="3"/>
                    <a:pt x="44" y="3"/>
                    <a:pt x="44" y="3"/>
                  </a:cubicBezTo>
                  <a:cubicBezTo>
                    <a:pt x="41" y="2"/>
                    <a:pt x="41" y="2"/>
                    <a:pt x="37" y="0"/>
                  </a:cubicBezTo>
                  <a:cubicBezTo>
                    <a:pt x="36" y="0"/>
                    <a:pt x="36" y="0"/>
                    <a:pt x="36" y="1"/>
                  </a:cubicBezTo>
                  <a:cubicBezTo>
                    <a:pt x="36" y="1"/>
                    <a:pt x="36" y="2"/>
                    <a:pt x="36" y="3"/>
                  </a:cubicBezTo>
                  <a:cubicBezTo>
                    <a:pt x="37" y="3"/>
                    <a:pt x="37" y="3"/>
                    <a:pt x="37" y="3"/>
                  </a:cubicBezTo>
                  <a:cubicBezTo>
                    <a:pt x="37" y="3"/>
                    <a:pt x="37" y="3"/>
                    <a:pt x="37" y="3"/>
                  </a:cubicBezTo>
                  <a:cubicBezTo>
                    <a:pt x="37" y="3"/>
                    <a:pt x="37" y="3"/>
                    <a:pt x="37" y="3"/>
                  </a:cubicBezTo>
                  <a:cubicBezTo>
                    <a:pt x="36" y="4"/>
                    <a:pt x="36" y="4"/>
                    <a:pt x="36" y="4"/>
                  </a:cubicBezTo>
                  <a:cubicBezTo>
                    <a:pt x="35" y="4"/>
                    <a:pt x="35" y="4"/>
                    <a:pt x="35" y="4"/>
                  </a:cubicBezTo>
                  <a:cubicBezTo>
                    <a:pt x="35" y="4"/>
                    <a:pt x="35" y="4"/>
                    <a:pt x="35" y="4"/>
                  </a:cubicBezTo>
                  <a:cubicBezTo>
                    <a:pt x="35" y="4"/>
                    <a:pt x="35" y="4"/>
                    <a:pt x="35" y="4"/>
                  </a:cubicBezTo>
                  <a:cubicBezTo>
                    <a:pt x="35" y="4"/>
                    <a:pt x="35" y="5"/>
                    <a:pt x="35" y="5"/>
                  </a:cubicBezTo>
                  <a:cubicBezTo>
                    <a:pt x="35" y="5"/>
                    <a:pt x="35" y="5"/>
                    <a:pt x="35" y="5"/>
                  </a:cubicBezTo>
                  <a:cubicBezTo>
                    <a:pt x="35" y="6"/>
                    <a:pt x="35" y="6"/>
                    <a:pt x="35" y="6"/>
                  </a:cubicBezTo>
                  <a:cubicBezTo>
                    <a:pt x="35" y="7"/>
                    <a:pt x="35" y="7"/>
                    <a:pt x="35" y="7"/>
                  </a:cubicBezTo>
                  <a:cubicBezTo>
                    <a:pt x="35" y="7"/>
                    <a:pt x="35" y="7"/>
                    <a:pt x="35" y="7"/>
                  </a:cubicBezTo>
                  <a:cubicBezTo>
                    <a:pt x="35" y="7"/>
                    <a:pt x="35" y="7"/>
                    <a:pt x="35" y="7"/>
                  </a:cubicBezTo>
                  <a:cubicBezTo>
                    <a:pt x="34" y="6"/>
                    <a:pt x="34" y="6"/>
                    <a:pt x="34" y="6"/>
                  </a:cubicBezTo>
                  <a:cubicBezTo>
                    <a:pt x="33" y="6"/>
                    <a:pt x="33" y="6"/>
                    <a:pt x="32" y="5"/>
                  </a:cubicBezTo>
                  <a:cubicBezTo>
                    <a:pt x="32" y="5"/>
                    <a:pt x="32" y="5"/>
                    <a:pt x="32" y="5"/>
                  </a:cubicBezTo>
                  <a:cubicBezTo>
                    <a:pt x="31" y="5"/>
                    <a:pt x="31" y="5"/>
                    <a:pt x="31" y="5"/>
                  </a:cubicBezTo>
                  <a:cubicBezTo>
                    <a:pt x="31" y="6"/>
                    <a:pt x="31" y="6"/>
                    <a:pt x="31" y="6"/>
                  </a:cubicBezTo>
                  <a:cubicBezTo>
                    <a:pt x="31" y="7"/>
                    <a:pt x="31" y="7"/>
                    <a:pt x="31" y="7"/>
                  </a:cubicBezTo>
                  <a:cubicBezTo>
                    <a:pt x="31" y="7"/>
                    <a:pt x="30" y="8"/>
                    <a:pt x="28" y="9"/>
                  </a:cubicBezTo>
                  <a:cubicBezTo>
                    <a:pt x="27" y="8"/>
                    <a:pt x="27" y="8"/>
                    <a:pt x="27" y="8"/>
                  </a:cubicBezTo>
                  <a:cubicBezTo>
                    <a:pt x="27" y="8"/>
                    <a:pt x="27" y="9"/>
                    <a:pt x="26" y="9"/>
                  </a:cubicBezTo>
                  <a:cubicBezTo>
                    <a:pt x="26" y="10"/>
                    <a:pt x="27" y="10"/>
                    <a:pt x="28" y="10"/>
                  </a:cubicBezTo>
                  <a:cubicBezTo>
                    <a:pt x="29" y="10"/>
                    <a:pt x="29" y="11"/>
                    <a:pt x="30" y="11"/>
                  </a:cubicBezTo>
                  <a:cubicBezTo>
                    <a:pt x="30" y="11"/>
                    <a:pt x="30" y="11"/>
                    <a:pt x="31" y="11"/>
                  </a:cubicBezTo>
                  <a:cubicBezTo>
                    <a:pt x="31" y="11"/>
                    <a:pt x="31" y="11"/>
                    <a:pt x="31" y="11"/>
                  </a:cubicBezTo>
                  <a:cubicBezTo>
                    <a:pt x="33" y="11"/>
                    <a:pt x="33" y="11"/>
                    <a:pt x="33" y="11"/>
                  </a:cubicBezTo>
                  <a:cubicBezTo>
                    <a:pt x="33" y="11"/>
                    <a:pt x="33" y="11"/>
                    <a:pt x="33" y="11"/>
                  </a:cubicBezTo>
                  <a:cubicBezTo>
                    <a:pt x="33" y="12"/>
                    <a:pt x="33" y="12"/>
                    <a:pt x="33" y="12"/>
                  </a:cubicBezTo>
                  <a:cubicBezTo>
                    <a:pt x="32" y="12"/>
                    <a:pt x="32" y="12"/>
                    <a:pt x="32" y="12"/>
                  </a:cubicBezTo>
                  <a:cubicBezTo>
                    <a:pt x="31" y="12"/>
                    <a:pt x="31" y="13"/>
                    <a:pt x="30" y="13"/>
                  </a:cubicBezTo>
                  <a:cubicBezTo>
                    <a:pt x="30" y="14"/>
                    <a:pt x="30" y="14"/>
                    <a:pt x="30" y="14"/>
                  </a:cubicBezTo>
                  <a:cubicBezTo>
                    <a:pt x="30" y="15"/>
                    <a:pt x="30" y="15"/>
                    <a:pt x="30" y="15"/>
                  </a:cubicBezTo>
                  <a:cubicBezTo>
                    <a:pt x="29" y="14"/>
                    <a:pt x="29" y="14"/>
                    <a:pt x="29" y="14"/>
                  </a:cubicBezTo>
                  <a:cubicBezTo>
                    <a:pt x="28" y="14"/>
                    <a:pt x="27" y="14"/>
                    <a:pt x="26" y="14"/>
                  </a:cubicBezTo>
                  <a:cubicBezTo>
                    <a:pt x="25" y="13"/>
                    <a:pt x="25" y="13"/>
                    <a:pt x="25" y="13"/>
                  </a:cubicBezTo>
                  <a:cubicBezTo>
                    <a:pt x="22" y="13"/>
                    <a:pt x="19" y="12"/>
                    <a:pt x="16" y="11"/>
                  </a:cubicBezTo>
                  <a:cubicBezTo>
                    <a:pt x="15" y="11"/>
                    <a:pt x="14" y="11"/>
                    <a:pt x="13" y="11"/>
                  </a:cubicBezTo>
                  <a:cubicBezTo>
                    <a:pt x="12" y="10"/>
                    <a:pt x="12" y="10"/>
                    <a:pt x="12" y="10"/>
                  </a:cubicBezTo>
                  <a:cubicBezTo>
                    <a:pt x="12" y="11"/>
                    <a:pt x="12" y="11"/>
                    <a:pt x="12" y="11"/>
                  </a:cubicBezTo>
                  <a:cubicBezTo>
                    <a:pt x="12" y="11"/>
                    <a:pt x="13" y="12"/>
                    <a:pt x="13" y="12"/>
                  </a:cubicBezTo>
                  <a:cubicBezTo>
                    <a:pt x="13" y="12"/>
                    <a:pt x="13" y="12"/>
                    <a:pt x="13" y="12"/>
                  </a:cubicBezTo>
                  <a:cubicBezTo>
                    <a:pt x="14" y="13"/>
                    <a:pt x="15" y="15"/>
                    <a:pt x="16" y="16"/>
                  </a:cubicBezTo>
                  <a:cubicBezTo>
                    <a:pt x="17" y="16"/>
                    <a:pt x="18" y="16"/>
                    <a:pt x="20" y="16"/>
                  </a:cubicBezTo>
                  <a:cubicBezTo>
                    <a:pt x="24" y="16"/>
                    <a:pt x="28" y="17"/>
                    <a:pt x="31" y="19"/>
                  </a:cubicBezTo>
                  <a:cubicBezTo>
                    <a:pt x="32" y="20"/>
                    <a:pt x="32" y="20"/>
                    <a:pt x="32" y="20"/>
                  </a:cubicBezTo>
                  <a:cubicBezTo>
                    <a:pt x="32" y="20"/>
                    <a:pt x="32" y="20"/>
                    <a:pt x="32" y="20"/>
                  </a:cubicBezTo>
                  <a:cubicBezTo>
                    <a:pt x="32" y="20"/>
                    <a:pt x="32" y="20"/>
                    <a:pt x="32" y="20"/>
                  </a:cubicBezTo>
                  <a:cubicBezTo>
                    <a:pt x="32" y="20"/>
                    <a:pt x="32" y="20"/>
                    <a:pt x="32" y="20"/>
                  </a:cubicBezTo>
                  <a:cubicBezTo>
                    <a:pt x="31" y="20"/>
                    <a:pt x="31" y="20"/>
                    <a:pt x="31" y="20"/>
                  </a:cubicBezTo>
                  <a:cubicBezTo>
                    <a:pt x="31" y="20"/>
                    <a:pt x="30" y="21"/>
                    <a:pt x="30" y="21"/>
                  </a:cubicBezTo>
                  <a:cubicBezTo>
                    <a:pt x="30" y="21"/>
                    <a:pt x="30" y="21"/>
                    <a:pt x="30" y="21"/>
                  </a:cubicBezTo>
                  <a:cubicBezTo>
                    <a:pt x="26" y="20"/>
                    <a:pt x="26" y="20"/>
                    <a:pt x="24" y="20"/>
                  </a:cubicBezTo>
                  <a:cubicBezTo>
                    <a:pt x="23" y="19"/>
                    <a:pt x="22" y="18"/>
                    <a:pt x="22" y="18"/>
                  </a:cubicBezTo>
                  <a:cubicBezTo>
                    <a:pt x="21" y="18"/>
                    <a:pt x="21" y="19"/>
                    <a:pt x="19" y="19"/>
                  </a:cubicBezTo>
                  <a:cubicBezTo>
                    <a:pt x="19" y="19"/>
                    <a:pt x="19" y="19"/>
                    <a:pt x="19" y="19"/>
                  </a:cubicBezTo>
                  <a:cubicBezTo>
                    <a:pt x="19" y="19"/>
                    <a:pt x="19" y="19"/>
                    <a:pt x="19" y="19"/>
                  </a:cubicBezTo>
                  <a:cubicBezTo>
                    <a:pt x="19" y="20"/>
                    <a:pt x="19" y="20"/>
                    <a:pt x="19" y="20"/>
                  </a:cubicBezTo>
                  <a:cubicBezTo>
                    <a:pt x="19" y="19"/>
                    <a:pt x="19" y="19"/>
                    <a:pt x="19" y="19"/>
                  </a:cubicBezTo>
                  <a:cubicBezTo>
                    <a:pt x="18" y="19"/>
                    <a:pt x="18" y="19"/>
                    <a:pt x="17" y="19"/>
                  </a:cubicBezTo>
                  <a:cubicBezTo>
                    <a:pt x="16" y="19"/>
                    <a:pt x="15" y="18"/>
                    <a:pt x="14" y="18"/>
                  </a:cubicBezTo>
                  <a:cubicBezTo>
                    <a:pt x="11" y="17"/>
                    <a:pt x="7" y="16"/>
                    <a:pt x="4" y="14"/>
                  </a:cubicBezTo>
                  <a:cubicBezTo>
                    <a:pt x="4" y="13"/>
                    <a:pt x="3" y="13"/>
                    <a:pt x="3" y="12"/>
                  </a:cubicBezTo>
                  <a:cubicBezTo>
                    <a:pt x="2" y="12"/>
                    <a:pt x="2" y="12"/>
                    <a:pt x="2" y="12"/>
                  </a:cubicBezTo>
                  <a:cubicBezTo>
                    <a:pt x="2" y="12"/>
                    <a:pt x="2" y="12"/>
                    <a:pt x="2" y="12"/>
                  </a:cubicBezTo>
                  <a:cubicBezTo>
                    <a:pt x="2" y="11"/>
                    <a:pt x="2" y="11"/>
                    <a:pt x="2" y="11"/>
                  </a:cubicBezTo>
                  <a:cubicBezTo>
                    <a:pt x="2" y="11"/>
                    <a:pt x="1" y="12"/>
                    <a:pt x="1" y="12"/>
                  </a:cubicBezTo>
                  <a:cubicBezTo>
                    <a:pt x="0" y="14"/>
                    <a:pt x="2" y="19"/>
                    <a:pt x="3" y="20"/>
                  </a:cubicBezTo>
                  <a:cubicBezTo>
                    <a:pt x="4" y="20"/>
                    <a:pt x="6" y="21"/>
                    <a:pt x="7" y="21"/>
                  </a:cubicBezTo>
                  <a:cubicBezTo>
                    <a:pt x="9" y="21"/>
                    <a:pt x="11" y="22"/>
                    <a:pt x="13" y="23"/>
                  </a:cubicBezTo>
                  <a:cubicBezTo>
                    <a:pt x="13" y="23"/>
                    <a:pt x="13" y="23"/>
                    <a:pt x="13" y="23"/>
                  </a:cubicBezTo>
                  <a:cubicBezTo>
                    <a:pt x="13" y="23"/>
                    <a:pt x="13" y="23"/>
                    <a:pt x="13" y="23"/>
                  </a:cubicBezTo>
                  <a:cubicBezTo>
                    <a:pt x="13" y="23"/>
                    <a:pt x="13" y="23"/>
                    <a:pt x="13" y="23"/>
                  </a:cubicBezTo>
                  <a:cubicBezTo>
                    <a:pt x="13" y="24"/>
                    <a:pt x="13" y="24"/>
                    <a:pt x="13" y="24"/>
                  </a:cubicBezTo>
                  <a:cubicBezTo>
                    <a:pt x="12" y="25"/>
                    <a:pt x="11" y="26"/>
                    <a:pt x="11" y="26"/>
                  </a:cubicBezTo>
                  <a:cubicBezTo>
                    <a:pt x="10" y="27"/>
                    <a:pt x="10" y="27"/>
                    <a:pt x="10" y="27"/>
                  </a:cubicBezTo>
                  <a:cubicBezTo>
                    <a:pt x="10" y="27"/>
                    <a:pt x="10" y="27"/>
                    <a:pt x="10" y="27"/>
                  </a:cubicBezTo>
                  <a:cubicBezTo>
                    <a:pt x="9" y="27"/>
                    <a:pt x="9" y="27"/>
                    <a:pt x="9" y="27"/>
                  </a:cubicBezTo>
                  <a:cubicBezTo>
                    <a:pt x="9" y="28"/>
                    <a:pt x="9" y="28"/>
                    <a:pt x="8" y="28"/>
                  </a:cubicBezTo>
                  <a:cubicBezTo>
                    <a:pt x="7" y="28"/>
                    <a:pt x="6" y="27"/>
                    <a:pt x="4" y="26"/>
                  </a:cubicBezTo>
                  <a:cubicBezTo>
                    <a:pt x="4" y="26"/>
                    <a:pt x="4" y="26"/>
                    <a:pt x="3" y="26"/>
                  </a:cubicBezTo>
                  <a:cubicBezTo>
                    <a:pt x="3" y="26"/>
                    <a:pt x="3" y="26"/>
                    <a:pt x="3" y="26"/>
                  </a:cubicBezTo>
                  <a:cubicBezTo>
                    <a:pt x="5" y="29"/>
                    <a:pt x="7" y="31"/>
                    <a:pt x="9" y="33"/>
                  </a:cubicBezTo>
                  <a:cubicBezTo>
                    <a:pt x="10" y="34"/>
                    <a:pt x="10" y="34"/>
                    <a:pt x="10" y="34"/>
                  </a:cubicBezTo>
                  <a:cubicBezTo>
                    <a:pt x="10" y="34"/>
                    <a:pt x="10" y="34"/>
                    <a:pt x="11" y="34"/>
                  </a:cubicBezTo>
                  <a:cubicBezTo>
                    <a:pt x="11" y="34"/>
                    <a:pt x="11" y="34"/>
                    <a:pt x="11" y="34"/>
                  </a:cubicBezTo>
                  <a:cubicBezTo>
                    <a:pt x="13" y="34"/>
                    <a:pt x="15" y="31"/>
                    <a:pt x="16" y="29"/>
                  </a:cubicBezTo>
                  <a:cubicBezTo>
                    <a:pt x="17" y="29"/>
                    <a:pt x="17" y="28"/>
                    <a:pt x="17" y="28"/>
                  </a:cubicBezTo>
                  <a:cubicBezTo>
                    <a:pt x="18" y="28"/>
                    <a:pt x="18" y="28"/>
                    <a:pt x="18" y="28"/>
                  </a:cubicBezTo>
                  <a:cubicBezTo>
                    <a:pt x="19" y="27"/>
                    <a:pt x="19" y="27"/>
                    <a:pt x="19" y="27"/>
                  </a:cubicBezTo>
                  <a:cubicBezTo>
                    <a:pt x="20" y="27"/>
                    <a:pt x="20" y="27"/>
                    <a:pt x="20" y="27"/>
                  </a:cubicBezTo>
                  <a:cubicBezTo>
                    <a:pt x="21" y="27"/>
                    <a:pt x="22" y="27"/>
                    <a:pt x="23" y="28"/>
                  </a:cubicBezTo>
                  <a:cubicBezTo>
                    <a:pt x="24" y="28"/>
                    <a:pt x="25" y="26"/>
                    <a:pt x="25" y="25"/>
                  </a:cubicBezTo>
                  <a:cubicBezTo>
                    <a:pt x="25" y="25"/>
                    <a:pt x="25" y="25"/>
                    <a:pt x="25" y="25"/>
                  </a:cubicBezTo>
                  <a:cubicBezTo>
                    <a:pt x="24" y="24"/>
                    <a:pt x="23" y="23"/>
                    <a:pt x="23" y="23"/>
                  </a:cubicBezTo>
                  <a:cubicBezTo>
                    <a:pt x="22" y="23"/>
                    <a:pt x="22" y="23"/>
                    <a:pt x="22" y="23"/>
                  </a:cubicBezTo>
                  <a:cubicBezTo>
                    <a:pt x="23" y="22"/>
                    <a:pt x="23" y="22"/>
                    <a:pt x="23" y="22"/>
                  </a:cubicBezTo>
                  <a:cubicBezTo>
                    <a:pt x="23" y="21"/>
                    <a:pt x="23" y="21"/>
                    <a:pt x="24" y="21"/>
                  </a:cubicBezTo>
                  <a:cubicBezTo>
                    <a:pt x="24" y="20"/>
                    <a:pt x="24" y="20"/>
                    <a:pt x="24" y="20"/>
                  </a:cubicBezTo>
                  <a:cubicBezTo>
                    <a:pt x="24" y="20"/>
                    <a:pt x="24" y="20"/>
                    <a:pt x="24" y="20"/>
                  </a:cubicBezTo>
                  <a:cubicBezTo>
                    <a:pt x="26" y="21"/>
                    <a:pt x="28" y="22"/>
                    <a:pt x="31" y="22"/>
                  </a:cubicBezTo>
                  <a:cubicBezTo>
                    <a:pt x="33" y="23"/>
                    <a:pt x="33" y="23"/>
                    <a:pt x="33" y="23"/>
                  </a:cubicBezTo>
                  <a:cubicBezTo>
                    <a:pt x="33" y="23"/>
                    <a:pt x="33" y="23"/>
                    <a:pt x="33" y="23"/>
                  </a:cubicBezTo>
                  <a:cubicBezTo>
                    <a:pt x="34" y="24"/>
                    <a:pt x="35" y="25"/>
                    <a:pt x="37" y="25"/>
                  </a:cubicBezTo>
                  <a:cubicBezTo>
                    <a:pt x="37" y="25"/>
                    <a:pt x="37" y="25"/>
                    <a:pt x="37" y="25"/>
                  </a:cubicBezTo>
                  <a:cubicBezTo>
                    <a:pt x="39" y="23"/>
                    <a:pt x="39" y="22"/>
                    <a:pt x="40" y="21"/>
                  </a:cubicBezTo>
                  <a:cubicBezTo>
                    <a:pt x="40" y="21"/>
                    <a:pt x="40" y="21"/>
                    <a:pt x="40" y="21"/>
                  </a:cubicBezTo>
                  <a:cubicBezTo>
                    <a:pt x="40" y="21"/>
                    <a:pt x="40" y="21"/>
                    <a:pt x="40" y="21"/>
                  </a:cubicBezTo>
                  <a:cubicBezTo>
                    <a:pt x="39" y="21"/>
                    <a:pt x="39" y="21"/>
                    <a:pt x="39" y="21"/>
                  </a:cubicBezTo>
                  <a:cubicBezTo>
                    <a:pt x="40" y="20"/>
                    <a:pt x="40" y="20"/>
                    <a:pt x="40" y="20"/>
                  </a:cubicBezTo>
                  <a:cubicBezTo>
                    <a:pt x="40" y="20"/>
                    <a:pt x="40" y="20"/>
                    <a:pt x="40" y="20"/>
                  </a:cubicBezTo>
                  <a:cubicBezTo>
                    <a:pt x="44" y="19"/>
                    <a:pt x="47" y="17"/>
                    <a:pt x="50" y="16"/>
                  </a:cubicBezTo>
                  <a:cubicBezTo>
                    <a:pt x="52" y="15"/>
                    <a:pt x="52" y="15"/>
                    <a:pt x="51" y="14"/>
                  </a:cubicBezTo>
                  <a:cubicBezTo>
                    <a:pt x="51" y="13"/>
                    <a:pt x="51" y="13"/>
                    <a:pt x="51" y="13"/>
                  </a:cubicBezTo>
                  <a:moveTo>
                    <a:pt x="37" y="15"/>
                  </a:moveTo>
                  <a:cubicBezTo>
                    <a:pt x="38" y="14"/>
                    <a:pt x="38" y="14"/>
                    <a:pt x="38" y="14"/>
                  </a:cubicBezTo>
                  <a:cubicBezTo>
                    <a:pt x="39" y="13"/>
                    <a:pt x="39" y="13"/>
                    <a:pt x="39" y="13"/>
                  </a:cubicBezTo>
                  <a:cubicBezTo>
                    <a:pt x="39" y="13"/>
                    <a:pt x="39" y="12"/>
                    <a:pt x="39" y="12"/>
                  </a:cubicBezTo>
                  <a:cubicBezTo>
                    <a:pt x="39" y="12"/>
                    <a:pt x="39" y="12"/>
                    <a:pt x="39" y="12"/>
                  </a:cubicBezTo>
                  <a:cubicBezTo>
                    <a:pt x="38" y="12"/>
                    <a:pt x="38" y="12"/>
                    <a:pt x="38" y="12"/>
                  </a:cubicBezTo>
                  <a:cubicBezTo>
                    <a:pt x="38" y="12"/>
                    <a:pt x="37" y="12"/>
                    <a:pt x="37" y="12"/>
                  </a:cubicBezTo>
                  <a:cubicBezTo>
                    <a:pt x="37" y="11"/>
                    <a:pt x="37" y="11"/>
                    <a:pt x="37" y="11"/>
                  </a:cubicBezTo>
                  <a:cubicBezTo>
                    <a:pt x="37" y="11"/>
                    <a:pt x="37" y="11"/>
                    <a:pt x="37" y="11"/>
                  </a:cubicBezTo>
                  <a:cubicBezTo>
                    <a:pt x="37" y="10"/>
                    <a:pt x="37" y="10"/>
                    <a:pt x="37" y="10"/>
                  </a:cubicBezTo>
                  <a:cubicBezTo>
                    <a:pt x="37" y="10"/>
                    <a:pt x="37" y="10"/>
                    <a:pt x="37" y="10"/>
                  </a:cubicBezTo>
                  <a:cubicBezTo>
                    <a:pt x="38" y="10"/>
                    <a:pt x="38" y="10"/>
                    <a:pt x="38" y="10"/>
                  </a:cubicBezTo>
                  <a:cubicBezTo>
                    <a:pt x="40" y="9"/>
                    <a:pt x="40" y="9"/>
                    <a:pt x="40" y="9"/>
                  </a:cubicBezTo>
                  <a:cubicBezTo>
                    <a:pt x="41" y="9"/>
                    <a:pt x="41" y="9"/>
                    <a:pt x="41" y="9"/>
                  </a:cubicBezTo>
                  <a:cubicBezTo>
                    <a:pt x="41" y="9"/>
                    <a:pt x="41" y="9"/>
                    <a:pt x="41" y="9"/>
                  </a:cubicBezTo>
                  <a:cubicBezTo>
                    <a:pt x="42" y="10"/>
                    <a:pt x="43" y="11"/>
                    <a:pt x="44" y="13"/>
                  </a:cubicBezTo>
                  <a:cubicBezTo>
                    <a:pt x="43" y="14"/>
                    <a:pt x="43" y="14"/>
                    <a:pt x="43" y="14"/>
                  </a:cubicBezTo>
                  <a:cubicBezTo>
                    <a:pt x="42" y="15"/>
                    <a:pt x="40" y="16"/>
                    <a:pt x="39" y="16"/>
                  </a:cubicBezTo>
                  <a:cubicBezTo>
                    <a:pt x="38" y="16"/>
                    <a:pt x="38" y="16"/>
                    <a:pt x="38" y="16"/>
                  </a:cubicBezTo>
                  <a:cubicBezTo>
                    <a:pt x="38" y="15"/>
                    <a:pt x="38" y="15"/>
                    <a:pt x="38" y="15"/>
                  </a:cubicBezTo>
                  <a:cubicBezTo>
                    <a:pt x="37" y="15"/>
                    <a:pt x="37" y="15"/>
                    <a:pt x="37" y="15"/>
                  </a:cubicBez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59" name="Freeform 68"/>
            <p:cNvSpPr>
              <a:spLocks noChangeArrowheads="1"/>
            </p:cNvSpPr>
            <p:nvPr/>
          </p:nvSpPr>
          <p:spPr bwMode="auto">
            <a:xfrm>
              <a:off x="943" y="690"/>
              <a:ext cx="17" cy="28"/>
            </a:xfrm>
            <a:custGeom>
              <a:avLst/>
              <a:gdLst>
                <a:gd name="T0" fmla="*/ 83292 w 9"/>
                <a:gd name="T1" fmla="*/ 324186 h 15"/>
                <a:gd name="T2" fmla="*/ 30617 w 9"/>
                <a:gd name="T3" fmla="*/ 304129 h 15"/>
                <a:gd name="T4" fmla="*/ 57832 w 9"/>
                <a:gd name="T5" fmla="*/ 200374 h 15"/>
                <a:gd name="T6" fmla="*/ 83292 w 9"/>
                <a:gd name="T7" fmla="*/ 173671 h 15"/>
                <a:gd name="T8" fmla="*/ 83292 w 9"/>
                <a:gd name="T9" fmla="*/ 173671 h 15"/>
                <a:gd name="T10" fmla="*/ 109238 w 9"/>
                <a:gd name="T11" fmla="*/ 150528 h 15"/>
                <a:gd name="T12" fmla="*/ 123035 w 9"/>
                <a:gd name="T13" fmla="*/ 107343 h 15"/>
                <a:gd name="T14" fmla="*/ 123035 w 9"/>
                <a:gd name="T15" fmla="*/ 80640 h 15"/>
                <a:gd name="T16" fmla="*/ 183269 w 9"/>
                <a:gd name="T17" fmla="*/ 0 h 15"/>
                <a:gd name="T18" fmla="*/ 206338 w 9"/>
                <a:gd name="T19" fmla="*/ 23143 h 15"/>
                <a:gd name="T20" fmla="*/ 206338 w 9"/>
                <a:gd name="T21" fmla="*/ 43200 h 15"/>
                <a:gd name="T22" fmla="*/ 206338 w 9"/>
                <a:gd name="T23" fmla="*/ 43200 h 15"/>
                <a:gd name="T24" fmla="*/ 206338 w 9"/>
                <a:gd name="T25" fmla="*/ 69894 h 15"/>
                <a:gd name="T26" fmla="*/ 232399 w 9"/>
                <a:gd name="T27" fmla="*/ 150528 h 15"/>
                <a:gd name="T28" fmla="*/ 206338 w 9"/>
                <a:gd name="T29" fmla="*/ 173671 h 15"/>
                <a:gd name="T30" fmla="*/ 206338 w 9"/>
                <a:gd name="T31" fmla="*/ 200374 h 15"/>
                <a:gd name="T32" fmla="*/ 157329 w 9"/>
                <a:gd name="T33" fmla="*/ 280986 h 15"/>
                <a:gd name="T34" fmla="*/ 157329 w 9"/>
                <a:gd name="T35" fmla="*/ 304129 h 15"/>
                <a:gd name="T36" fmla="*/ 123035 w 9"/>
                <a:gd name="T37" fmla="*/ 304129 h 15"/>
                <a:gd name="T38" fmla="*/ 83292 w 9"/>
                <a:gd name="T39" fmla="*/ 324186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5"/>
                <a:gd name="T62" fmla="*/ 9 w 9"/>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5">
                  <a:moveTo>
                    <a:pt x="3" y="15"/>
                  </a:moveTo>
                  <a:cubicBezTo>
                    <a:pt x="2" y="15"/>
                    <a:pt x="1" y="14"/>
                    <a:pt x="1" y="14"/>
                  </a:cubicBezTo>
                  <a:cubicBezTo>
                    <a:pt x="0" y="12"/>
                    <a:pt x="1" y="11"/>
                    <a:pt x="2" y="9"/>
                  </a:cubicBezTo>
                  <a:cubicBezTo>
                    <a:pt x="3" y="9"/>
                    <a:pt x="3" y="8"/>
                    <a:pt x="3" y="8"/>
                  </a:cubicBezTo>
                  <a:cubicBezTo>
                    <a:pt x="3" y="8"/>
                    <a:pt x="3" y="8"/>
                    <a:pt x="3" y="8"/>
                  </a:cubicBezTo>
                  <a:cubicBezTo>
                    <a:pt x="4" y="7"/>
                    <a:pt x="4" y="7"/>
                    <a:pt x="4" y="7"/>
                  </a:cubicBezTo>
                  <a:cubicBezTo>
                    <a:pt x="4" y="7"/>
                    <a:pt x="4" y="6"/>
                    <a:pt x="5" y="5"/>
                  </a:cubicBezTo>
                  <a:cubicBezTo>
                    <a:pt x="5" y="5"/>
                    <a:pt x="5" y="4"/>
                    <a:pt x="5" y="4"/>
                  </a:cubicBezTo>
                  <a:cubicBezTo>
                    <a:pt x="5" y="2"/>
                    <a:pt x="6" y="0"/>
                    <a:pt x="7" y="0"/>
                  </a:cubicBezTo>
                  <a:cubicBezTo>
                    <a:pt x="8" y="0"/>
                    <a:pt x="8" y="0"/>
                    <a:pt x="8" y="1"/>
                  </a:cubicBezTo>
                  <a:cubicBezTo>
                    <a:pt x="9" y="1"/>
                    <a:pt x="8" y="1"/>
                    <a:pt x="8" y="2"/>
                  </a:cubicBezTo>
                  <a:cubicBezTo>
                    <a:pt x="8" y="2"/>
                    <a:pt x="8" y="2"/>
                    <a:pt x="8" y="2"/>
                  </a:cubicBezTo>
                  <a:cubicBezTo>
                    <a:pt x="8" y="3"/>
                    <a:pt x="8" y="3"/>
                    <a:pt x="8" y="3"/>
                  </a:cubicBezTo>
                  <a:cubicBezTo>
                    <a:pt x="9" y="5"/>
                    <a:pt x="9" y="6"/>
                    <a:pt x="9" y="7"/>
                  </a:cubicBezTo>
                  <a:cubicBezTo>
                    <a:pt x="8" y="8"/>
                    <a:pt x="8" y="8"/>
                    <a:pt x="8" y="8"/>
                  </a:cubicBezTo>
                  <a:cubicBezTo>
                    <a:pt x="8" y="8"/>
                    <a:pt x="8" y="9"/>
                    <a:pt x="8" y="9"/>
                  </a:cubicBezTo>
                  <a:cubicBezTo>
                    <a:pt x="8" y="11"/>
                    <a:pt x="7" y="12"/>
                    <a:pt x="6" y="13"/>
                  </a:cubicBezTo>
                  <a:cubicBezTo>
                    <a:pt x="6" y="14"/>
                    <a:pt x="6" y="14"/>
                    <a:pt x="6" y="14"/>
                  </a:cubicBezTo>
                  <a:cubicBezTo>
                    <a:pt x="5" y="14"/>
                    <a:pt x="5" y="14"/>
                    <a:pt x="5" y="14"/>
                  </a:cubicBezTo>
                  <a:cubicBezTo>
                    <a:pt x="4" y="14"/>
                    <a:pt x="4" y="15"/>
                    <a:pt x="3" y="15"/>
                  </a:cubicBez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60" name="Freeform 69"/>
            <p:cNvSpPr>
              <a:spLocks noChangeArrowheads="1"/>
            </p:cNvSpPr>
            <p:nvPr/>
          </p:nvSpPr>
          <p:spPr bwMode="auto">
            <a:xfrm>
              <a:off x="943" y="690"/>
              <a:ext cx="17" cy="28"/>
            </a:xfrm>
            <a:custGeom>
              <a:avLst/>
              <a:gdLst>
                <a:gd name="T0" fmla="*/ 83292 w 9"/>
                <a:gd name="T1" fmla="*/ 324186 h 15"/>
                <a:gd name="T2" fmla="*/ 83292 w 9"/>
                <a:gd name="T3" fmla="*/ 324186 h 15"/>
                <a:gd name="T4" fmla="*/ 123035 w 9"/>
                <a:gd name="T5" fmla="*/ 304129 h 15"/>
                <a:gd name="T6" fmla="*/ 123035 w 9"/>
                <a:gd name="T7" fmla="*/ 304129 h 15"/>
                <a:gd name="T8" fmla="*/ 157329 w 9"/>
                <a:gd name="T9" fmla="*/ 280986 h 15"/>
                <a:gd name="T10" fmla="*/ 206338 w 9"/>
                <a:gd name="T11" fmla="*/ 200374 h 15"/>
                <a:gd name="T12" fmla="*/ 206338 w 9"/>
                <a:gd name="T13" fmla="*/ 173671 h 15"/>
                <a:gd name="T14" fmla="*/ 206338 w 9"/>
                <a:gd name="T15" fmla="*/ 150528 h 15"/>
                <a:gd name="T16" fmla="*/ 206338 w 9"/>
                <a:gd name="T17" fmla="*/ 69894 h 15"/>
                <a:gd name="T18" fmla="*/ 206338 w 9"/>
                <a:gd name="T19" fmla="*/ 43200 h 15"/>
                <a:gd name="T20" fmla="*/ 206338 w 9"/>
                <a:gd name="T21" fmla="*/ 43200 h 15"/>
                <a:gd name="T22" fmla="*/ 206338 w 9"/>
                <a:gd name="T23" fmla="*/ 43200 h 15"/>
                <a:gd name="T24" fmla="*/ 206338 w 9"/>
                <a:gd name="T25" fmla="*/ 23143 h 15"/>
                <a:gd name="T26" fmla="*/ 183269 w 9"/>
                <a:gd name="T27" fmla="*/ 0 h 15"/>
                <a:gd name="T28" fmla="*/ 123035 w 9"/>
                <a:gd name="T29" fmla="*/ 80640 h 15"/>
                <a:gd name="T30" fmla="*/ 123035 w 9"/>
                <a:gd name="T31" fmla="*/ 107343 h 15"/>
                <a:gd name="T32" fmla="*/ 109238 w 9"/>
                <a:gd name="T33" fmla="*/ 150528 h 15"/>
                <a:gd name="T34" fmla="*/ 83292 w 9"/>
                <a:gd name="T35" fmla="*/ 173671 h 15"/>
                <a:gd name="T36" fmla="*/ 83292 w 9"/>
                <a:gd name="T37" fmla="*/ 173671 h 15"/>
                <a:gd name="T38" fmla="*/ 57832 w 9"/>
                <a:gd name="T39" fmla="*/ 200374 h 15"/>
                <a:gd name="T40" fmla="*/ 30617 w 9"/>
                <a:gd name="T41" fmla="*/ 304129 h 15"/>
                <a:gd name="T42" fmla="*/ 83292 w 9"/>
                <a:gd name="T43" fmla="*/ 324186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15"/>
                <a:gd name="T68" fmla="*/ 9 w 9"/>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15">
                  <a:moveTo>
                    <a:pt x="3" y="15"/>
                  </a:moveTo>
                  <a:cubicBezTo>
                    <a:pt x="3" y="15"/>
                    <a:pt x="3" y="15"/>
                    <a:pt x="3" y="15"/>
                  </a:cubicBezTo>
                  <a:cubicBezTo>
                    <a:pt x="4" y="15"/>
                    <a:pt x="4" y="14"/>
                    <a:pt x="5" y="14"/>
                  </a:cubicBezTo>
                  <a:cubicBezTo>
                    <a:pt x="5" y="14"/>
                    <a:pt x="5" y="14"/>
                    <a:pt x="5" y="14"/>
                  </a:cubicBezTo>
                  <a:cubicBezTo>
                    <a:pt x="6" y="13"/>
                    <a:pt x="6" y="13"/>
                    <a:pt x="6" y="13"/>
                  </a:cubicBezTo>
                  <a:cubicBezTo>
                    <a:pt x="7" y="12"/>
                    <a:pt x="8" y="10"/>
                    <a:pt x="8" y="9"/>
                  </a:cubicBezTo>
                  <a:cubicBezTo>
                    <a:pt x="8" y="9"/>
                    <a:pt x="8" y="8"/>
                    <a:pt x="8" y="8"/>
                  </a:cubicBezTo>
                  <a:cubicBezTo>
                    <a:pt x="8" y="7"/>
                    <a:pt x="8" y="7"/>
                    <a:pt x="8" y="7"/>
                  </a:cubicBezTo>
                  <a:cubicBezTo>
                    <a:pt x="9" y="6"/>
                    <a:pt x="9" y="5"/>
                    <a:pt x="8" y="3"/>
                  </a:cubicBezTo>
                  <a:cubicBezTo>
                    <a:pt x="8" y="3"/>
                    <a:pt x="8" y="3"/>
                    <a:pt x="8" y="2"/>
                  </a:cubicBezTo>
                  <a:cubicBezTo>
                    <a:pt x="8" y="2"/>
                    <a:pt x="8" y="2"/>
                    <a:pt x="8" y="2"/>
                  </a:cubicBezTo>
                  <a:cubicBezTo>
                    <a:pt x="8" y="2"/>
                    <a:pt x="8" y="2"/>
                    <a:pt x="8" y="2"/>
                  </a:cubicBezTo>
                  <a:cubicBezTo>
                    <a:pt x="8" y="1"/>
                    <a:pt x="8" y="1"/>
                    <a:pt x="8" y="1"/>
                  </a:cubicBezTo>
                  <a:cubicBezTo>
                    <a:pt x="8" y="0"/>
                    <a:pt x="8" y="0"/>
                    <a:pt x="7" y="0"/>
                  </a:cubicBezTo>
                  <a:cubicBezTo>
                    <a:pt x="6" y="0"/>
                    <a:pt x="5" y="2"/>
                    <a:pt x="5" y="4"/>
                  </a:cubicBezTo>
                  <a:cubicBezTo>
                    <a:pt x="5" y="4"/>
                    <a:pt x="5" y="5"/>
                    <a:pt x="5" y="5"/>
                  </a:cubicBezTo>
                  <a:cubicBezTo>
                    <a:pt x="4" y="6"/>
                    <a:pt x="4" y="7"/>
                    <a:pt x="4" y="7"/>
                  </a:cubicBezTo>
                  <a:cubicBezTo>
                    <a:pt x="3" y="8"/>
                    <a:pt x="3" y="8"/>
                    <a:pt x="3" y="8"/>
                  </a:cubicBezTo>
                  <a:cubicBezTo>
                    <a:pt x="3" y="8"/>
                    <a:pt x="3" y="8"/>
                    <a:pt x="3" y="8"/>
                  </a:cubicBezTo>
                  <a:cubicBezTo>
                    <a:pt x="3" y="8"/>
                    <a:pt x="3" y="9"/>
                    <a:pt x="2" y="9"/>
                  </a:cubicBezTo>
                  <a:cubicBezTo>
                    <a:pt x="2" y="11"/>
                    <a:pt x="0" y="12"/>
                    <a:pt x="1" y="14"/>
                  </a:cubicBezTo>
                  <a:cubicBezTo>
                    <a:pt x="1" y="14"/>
                    <a:pt x="2" y="15"/>
                    <a:pt x="3" y="15"/>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61" name="Freeform 70"/>
            <p:cNvSpPr>
              <a:spLocks noChangeArrowheads="1"/>
            </p:cNvSpPr>
            <p:nvPr/>
          </p:nvSpPr>
          <p:spPr bwMode="auto">
            <a:xfrm>
              <a:off x="928" y="701"/>
              <a:ext cx="13" cy="13"/>
            </a:xfrm>
            <a:custGeom>
              <a:avLst/>
              <a:gdLst>
                <a:gd name="T0" fmla="*/ 62562 w 7"/>
                <a:gd name="T1" fmla="*/ 141626 h 7"/>
                <a:gd name="T2" fmla="*/ 22111 w 7"/>
                <a:gd name="T3" fmla="*/ 116187 h 7"/>
                <a:gd name="T4" fmla="*/ 99561 w 7"/>
                <a:gd name="T5" fmla="*/ 0 h 7"/>
                <a:gd name="T6" fmla="*/ 116187 w 7"/>
                <a:gd name="T7" fmla="*/ 22111 h 7"/>
                <a:gd name="T8" fmla="*/ 99561 w 7"/>
                <a:gd name="T9" fmla="*/ 99561 h 7"/>
                <a:gd name="T10" fmla="*/ 62562 w 7"/>
                <a:gd name="T11" fmla="*/ 141626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3" y="7"/>
                  </a:moveTo>
                  <a:cubicBezTo>
                    <a:pt x="3" y="7"/>
                    <a:pt x="2" y="6"/>
                    <a:pt x="1" y="6"/>
                  </a:cubicBezTo>
                  <a:cubicBezTo>
                    <a:pt x="0" y="3"/>
                    <a:pt x="4" y="0"/>
                    <a:pt x="5" y="0"/>
                  </a:cubicBezTo>
                  <a:cubicBezTo>
                    <a:pt x="6" y="0"/>
                    <a:pt x="6" y="1"/>
                    <a:pt x="6" y="1"/>
                  </a:cubicBezTo>
                  <a:cubicBezTo>
                    <a:pt x="7" y="2"/>
                    <a:pt x="6" y="4"/>
                    <a:pt x="5" y="5"/>
                  </a:cubicBezTo>
                  <a:cubicBezTo>
                    <a:pt x="4" y="6"/>
                    <a:pt x="4" y="7"/>
                    <a:pt x="3" y="7"/>
                  </a:cubicBez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62" name="Freeform 71"/>
            <p:cNvSpPr>
              <a:spLocks noChangeArrowheads="1"/>
            </p:cNvSpPr>
            <p:nvPr/>
          </p:nvSpPr>
          <p:spPr bwMode="auto">
            <a:xfrm>
              <a:off x="928" y="701"/>
              <a:ext cx="13" cy="13"/>
            </a:xfrm>
            <a:custGeom>
              <a:avLst/>
              <a:gdLst>
                <a:gd name="T0" fmla="*/ 62562 w 7"/>
                <a:gd name="T1" fmla="*/ 141626 h 7"/>
                <a:gd name="T2" fmla="*/ 62562 w 7"/>
                <a:gd name="T3" fmla="*/ 141626 h 7"/>
                <a:gd name="T4" fmla="*/ 99561 w 7"/>
                <a:gd name="T5" fmla="*/ 99561 h 7"/>
                <a:gd name="T6" fmla="*/ 116187 w 7"/>
                <a:gd name="T7" fmla="*/ 22111 h 7"/>
                <a:gd name="T8" fmla="*/ 99561 w 7"/>
                <a:gd name="T9" fmla="*/ 0 h 7"/>
                <a:gd name="T10" fmla="*/ 41063 w 7"/>
                <a:gd name="T11" fmla="*/ 116187 h 7"/>
                <a:gd name="T12" fmla="*/ 62562 w 7"/>
                <a:gd name="T13" fmla="*/ 141626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3" y="7"/>
                  </a:moveTo>
                  <a:cubicBezTo>
                    <a:pt x="3" y="7"/>
                    <a:pt x="3" y="7"/>
                    <a:pt x="3" y="7"/>
                  </a:cubicBezTo>
                  <a:cubicBezTo>
                    <a:pt x="4" y="7"/>
                    <a:pt x="4" y="6"/>
                    <a:pt x="5" y="5"/>
                  </a:cubicBezTo>
                  <a:cubicBezTo>
                    <a:pt x="6" y="4"/>
                    <a:pt x="7" y="2"/>
                    <a:pt x="6" y="1"/>
                  </a:cubicBezTo>
                  <a:cubicBezTo>
                    <a:pt x="6" y="1"/>
                    <a:pt x="6" y="0"/>
                    <a:pt x="5" y="0"/>
                  </a:cubicBezTo>
                  <a:cubicBezTo>
                    <a:pt x="5" y="0"/>
                    <a:pt x="0" y="3"/>
                    <a:pt x="2" y="6"/>
                  </a:cubicBezTo>
                  <a:cubicBezTo>
                    <a:pt x="2" y="6"/>
                    <a:pt x="3" y="7"/>
                    <a:pt x="3" y="7"/>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63" name="Freeform 72"/>
            <p:cNvSpPr>
              <a:spLocks noChangeArrowheads="1"/>
            </p:cNvSpPr>
            <p:nvPr/>
          </p:nvSpPr>
          <p:spPr bwMode="auto">
            <a:xfrm>
              <a:off x="2055" y="817"/>
              <a:ext cx="66" cy="70"/>
            </a:xfrm>
            <a:custGeom>
              <a:avLst/>
              <a:gdLst>
                <a:gd name="T0" fmla="*/ 258085 w 35"/>
                <a:gd name="T1" fmla="*/ 937951 h 37"/>
                <a:gd name="T2" fmla="*/ 121174 w 35"/>
                <a:gd name="T3" fmla="*/ 669098 h 37"/>
                <a:gd name="T4" fmla="*/ 0 w 35"/>
                <a:gd name="T5" fmla="*/ 302504 h 37"/>
                <a:gd name="T6" fmla="*/ 552060 w 35"/>
                <a:gd name="T7" fmla="*/ 111151 h 37"/>
                <a:gd name="T8" fmla="*/ 689596 w 35"/>
                <a:gd name="T9" fmla="*/ 241937 h 37"/>
                <a:gd name="T10" fmla="*/ 748225 w 35"/>
                <a:gd name="T11" fmla="*/ 785012 h 37"/>
                <a:gd name="T12" fmla="*/ 258085 w 35"/>
                <a:gd name="T13" fmla="*/ 937951 h 37"/>
                <a:gd name="T14" fmla="*/ 0 60000 65536"/>
                <a:gd name="T15" fmla="*/ 0 60000 65536"/>
                <a:gd name="T16" fmla="*/ 0 60000 65536"/>
                <a:gd name="T17" fmla="*/ 0 60000 65536"/>
                <a:gd name="T18" fmla="*/ 0 60000 65536"/>
                <a:gd name="T19" fmla="*/ 0 60000 65536"/>
                <a:gd name="T20" fmla="*/ 0 60000 65536"/>
                <a:gd name="T21" fmla="*/ 0 w 35"/>
                <a:gd name="T22" fmla="*/ 0 h 37"/>
                <a:gd name="T23" fmla="*/ 35 w 35"/>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7">
                  <a:moveTo>
                    <a:pt x="10" y="35"/>
                  </a:moveTo>
                  <a:cubicBezTo>
                    <a:pt x="2" y="34"/>
                    <a:pt x="7" y="31"/>
                    <a:pt x="5" y="25"/>
                  </a:cubicBezTo>
                  <a:cubicBezTo>
                    <a:pt x="4" y="20"/>
                    <a:pt x="0" y="14"/>
                    <a:pt x="0" y="11"/>
                  </a:cubicBezTo>
                  <a:cubicBezTo>
                    <a:pt x="0" y="0"/>
                    <a:pt x="14" y="0"/>
                    <a:pt x="22" y="4"/>
                  </a:cubicBezTo>
                  <a:cubicBezTo>
                    <a:pt x="24" y="4"/>
                    <a:pt x="26" y="7"/>
                    <a:pt x="27" y="9"/>
                  </a:cubicBezTo>
                  <a:cubicBezTo>
                    <a:pt x="31" y="14"/>
                    <a:pt x="35" y="23"/>
                    <a:pt x="29" y="29"/>
                  </a:cubicBezTo>
                  <a:cubicBezTo>
                    <a:pt x="24" y="34"/>
                    <a:pt x="16" y="37"/>
                    <a:pt x="10" y="35"/>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64" name="Freeform 73"/>
            <p:cNvSpPr>
              <a:spLocks noChangeArrowheads="1"/>
            </p:cNvSpPr>
            <p:nvPr/>
          </p:nvSpPr>
          <p:spPr bwMode="auto">
            <a:xfrm>
              <a:off x="1853" y="610"/>
              <a:ext cx="243" cy="252"/>
            </a:xfrm>
            <a:custGeom>
              <a:avLst/>
              <a:gdLst>
                <a:gd name="T0" fmla="*/ 826296 w 129"/>
                <a:gd name="T1" fmla="*/ 3667477 h 133"/>
                <a:gd name="T2" fmla="*/ 826296 w 129"/>
                <a:gd name="T3" fmla="*/ 3667477 h 133"/>
                <a:gd name="T4" fmla="*/ 826296 w 129"/>
                <a:gd name="T5" fmla="*/ 3581622 h 133"/>
                <a:gd name="T6" fmla="*/ 1387230 w 129"/>
                <a:gd name="T7" fmla="*/ 3203909 h 133"/>
                <a:gd name="T8" fmla="*/ 1707310 w 129"/>
                <a:gd name="T9" fmla="*/ 2737794 h 133"/>
                <a:gd name="T10" fmla="*/ 630640 w 129"/>
                <a:gd name="T11" fmla="*/ 3177183 h 133"/>
                <a:gd name="T12" fmla="*/ 225444 w 129"/>
                <a:gd name="T13" fmla="*/ 2981772 h 133"/>
                <a:gd name="T14" fmla="*/ 225444 w 129"/>
                <a:gd name="T15" fmla="*/ 2957203 h 133"/>
                <a:gd name="T16" fmla="*/ 225444 w 129"/>
                <a:gd name="T17" fmla="*/ 2534498 h 133"/>
                <a:gd name="T18" fmla="*/ 1506911 w 129"/>
                <a:gd name="T19" fmla="*/ 2216067 h 133"/>
                <a:gd name="T20" fmla="*/ 1884058 w 129"/>
                <a:gd name="T21" fmla="*/ 1984024 h 133"/>
                <a:gd name="T22" fmla="*/ 1931949 w 129"/>
                <a:gd name="T23" fmla="*/ 393995 h 133"/>
                <a:gd name="T24" fmla="*/ 2477468 w 129"/>
                <a:gd name="T25" fmla="*/ 438357 h 133"/>
                <a:gd name="T26" fmla="*/ 2586520 w 129"/>
                <a:gd name="T27" fmla="*/ 584564 h 133"/>
                <a:gd name="T28" fmla="*/ 2613154 w 129"/>
                <a:gd name="T29" fmla="*/ 584564 h 133"/>
                <a:gd name="T30" fmla="*/ 2586520 w 129"/>
                <a:gd name="T31" fmla="*/ 961287 h 133"/>
                <a:gd name="T32" fmla="*/ 2466885 w 129"/>
                <a:gd name="T33" fmla="*/ 1789463 h 133"/>
                <a:gd name="T34" fmla="*/ 3157564 w 129"/>
                <a:gd name="T35" fmla="*/ 1483727 h 133"/>
                <a:gd name="T36" fmla="*/ 3093849 w 129"/>
                <a:gd name="T37" fmla="*/ 1906950 h 133"/>
                <a:gd name="T38" fmla="*/ 2412783 w 129"/>
                <a:gd name="T39" fmla="*/ 2227422 h 133"/>
                <a:gd name="T40" fmla="*/ 2053734 w 129"/>
                <a:gd name="T41" fmla="*/ 3059888 h 133"/>
                <a:gd name="T42" fmla="*/ 1884058 w 129"/>
                <a:gd name="T43" fmla="*/ 3256523 h 133"/>
                <a:gd name="T44" fmla="*/ 1403074 w 129"/>
                <a:gd name="T45" fmla="*/ 3536956 h 133"/>
                <a:gd name="T46" fmla="*/ 826296 w 129"/>
                <a:gd name="T47" fmla="*/ 3667477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133"/>
                <a:gd name="T74" fmla="*/ 129 w 129"/>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133">
                  <a:moveTo>
                    <a:pt x="33" y="133"/>
                  </a:moveTo>
                  <a:cubicBezTo>
                    <a:pt x="33" y="133"/>
                    <a:pt x="33" y="133"/>
                    <a:pt x="33" y="133"/>
                  </a:cubicBezTo>
                  <a:cubicBezTo>
                    <a:pt x="33" y="132"/>
                    <a:pt x="33" y="131"/>
                    <a:pt x="33" y="130"/>
                  </a:cubicBezTo>
                  <a:cubicBezTo>
                    <a:pt x="35" y="130"/>
                    <a:pt x="55" y="117"/>
                    <a:pt x="55" y="116"/>
                  </a:cubicBezTo>
                  <a:cubicBezTo>
                    <a:pt x="61" y="111"/>
                    <a:pt x="66" y="106"/>
                    <a:pt x="68" y="99"/>
                  </a:cubicBezTo>
                  <a:cubicBezTo>
                    <a:pt x="53" y="104"/>
                    <a:pt x="40" y="114"/>
                    <a:pt x="25" y="115"/>
                  </a:cubicBezTo>
                  <a:cubicBezTo>
                    <a:pt x="18" y="113"/>
                    <a:pt x="14" y="110"/>
                    <a:pt x="9" y="108"/>
                  </a:cubicBezTo>
                  <a:cubicBezTo>
                    <a:pt x="9" y="107"/>
                    <a:pt x="9" y="107"/>
                    <a:pt x="9" y="107"/>
                  </a:cubicBezTo>
                  <a:cubicBezTo>
                    <a:pt x="1" y="102"/>
                    <a:pt x="0" y="95"/>
                    <a:pt x="9" y="92"/>
                  </a:cubicBezTo>
                  <a:cubicBezTo>
                    <a:pt x="24" y="96"/>
                    <a:pt x="46" y="85"/>
                    <a:pt x="60" y="80"/>
                  </a:cubicBezTo>
                  <a:cubicBezTo>
                    <a:pt x="64" y="78"/>
                    <a:pt x="73" y="75"/>
                    <a:pt x="75" y="72"/>
                  </a:cubicBezTo>
                  <a:cubicBezTo>
                    <a:pt x="78" y="52"/>
                    <a:pt x="76" y="33"/>
                    <a:pt x="77" y="14"/>
                  </a:cubicBezTo>
                  <a:cubicBezTo>
                    <a:pt x="82" y="0"/>
                    <a:pt x="91" y="10"/>
                    <a:pt x="99" y="16"/>
                  </a:cubicBezTo>
                  <a:cubicBezTo>
                    <a:pt x="100" y="18"/>
                    <a:pt x="101" y="19"/>
                    <a:pt x="103" y="21"/>
                  </a:cubicBezTo>
                  <a:cubicBezTo>
                    <a:pt x="103" y="21"/>
                    <a:pt x="104" y="21"/>
                    <a:pt x="104" y="21"/>
                  </a:cubicBezTo>
                  <a:cubicBezTo>
                    <a:pt x="108" y="27"/>
                    <a:pt x="109" y="30"/>
                    <a:pt x="103" y="35"/>
                  </a:cubicBezTo>
                  <a:cubicBezTo>
                    <a:pt x="99" y="44"/>
                    <a:pt x="97" y="54"/>
                    <a:pt x="98" y="65"/>
                  </a:cubicBezTo>
                  <a:cubicBezTo>
                    <a:pt x="108" y="63"/>
                    <a:pt x="114" y="55"/>
                    <a:pt x="126" y="54"/>
                  </a:cubicBezTo>
                  <a:cubicBezTo>
                    <a:pt x="129" y="60"/>
                    <a:pt x="129" y="65"/>
                    <a:pt x="123" y="69"/>
                  </a:cubicBezTo>
                  <a:cubicBezTo>
                    <a:pt x="115" y="73"/>
                    <a:pt x="105" y="77"/>
                    <a:pt x="96" y="81"/>
                  </a:cubicBezTo>
                  <a:cubicBezTo>
                    <a:pt x="93" y="91"/>
                    <a:pt x="89" y="103"/>
                    <a:pt x="82" y="111"/>
                  </a:cubicBezTo>
                  <a:cubicBezTo>
                    <a:pt x="81" y="113"/>
                    <a:pt x="76" y="117"/>
                    <a:pt x="75" y="118"/>
                  </a:cubicBezTo>
                  <a:cubicBezTo>
                    <a:pt x="69" y="122"/>
                    <a:pt x="63" y="126"/>
                    <a:pt x="56" y="128"/>
                  </a:cubicBezTo>
                  <a:cubicBezTo>
                    <a:pt x="37" y="133"/>
                    <a:pt x="37" y="133"/>
                    <a:pt x="33" y="133"/>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65" name="Freeform 74"/>
            <p:cNvSpPr>
              <a:spLocks noChangeArrowheads="1"/>
            </p:cNvSpPr>
            <p:nvPr/>
          </p:nvSpPr>
          <p:spPr bwMode="auto">
            <a:xfrm>
              <a:off x="1539" y="760"/>
              <a:ext cx="143" cy="167"/>
            </a:xfrm>
            <a:custGeom>
              <a:avLst/>
              <a:gdLst>
                <a:gd name="T0" fmla="*/ 420051 w 76"/>
                <a:gd name="T1" fmla="*/ 2491002 h 88"/>
                <a:gd name="T2" fmla="*/ 0 w 76"/>
                <a:gd name="T3" fmla="*/ 1978563 h 88"/>
                <a:gd name="T4" fmla="*/ 55616 w 76"/>
                <a:gd name="T5" fmla="*/ 1830160 h 88"/>
                <a:gd name="T6" fmla="*/ 1234638 w 76"/>
                <a:gd name="T7" fmla="*/ 728892 h 88"/>
                <a:gd name="T8" fmla="*/ 1603837 w 76"/>
                <a:gd name="T9" fmla="*/ 133031 h 88"/>
                <a:gd name="T10" fmla="*/ 1621896 w 76"/>
                <a:gd name="T11" fmla="*/ 116226 h 88"/>
                <a:gd name="T12" fmla="*/ 1621896 w 76"/>
                <a:gd name="T13" fmla="*/ 116226 h 88"/>
                <a:gd name="T14" fmla="*/ 1874387 w 76"/>
                <a:gd name="T15" fmla="*/ 133031 h 88"/>
                <a:gd name="T16" fmla="*/ 1603837 w 76"/>
                <a:gd name="T17" fmla="*/ 534396 h 88"/>
                <a:gd name="T18" fmla="*/ 1337582 w 76"/>
                <a:gd name="T19" fmla="*/ 1226818 h 88"/>
                <a:gd name="T20" fmla="*/ 1177340 w 76"/>
                <a:gd name="T21" fmla="*/ 1523036 h 88"/>
                <a:gd name="T22" fmla="*/ 861987 w 76"/>
                <a:gd name="T23" fmla="*/ 2041522 h 88"/>
                <a:gd name="T24" fmla="*/ 522328 w 76"/>
                <a:gd name="T25" fmla="*/ 2459007 h 88"/>
                <a:gd name="T26" fmla="*/ 420051 w 76"/>
                <a:gd name="T27" fmla="*/ 2491002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8"/>
                <a:gd name="T44" fmla="*/ 76 w 76"/>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8">
                  <a:moveTo>
                    <a:pt x="17" y="88"/>
                  </a:moveTo>
                  <a:cubicBezTo>
                    <a:pt x="10" y="84"/>
                    <a:pt x="4" y="76"/>
                    <a:pt x="0" y="70"/>
                  </a:cubicBezTo>
                  <a:cubicBezTo>
                    <a:pt x="0" y="69"/>
                    <a:pt x="1" y="67"/>
                    <a:pt x="2" y="65"/>
                  </a:cubicBezTo>
                  <a:cubicBezTo>
                    <a:pt x="18" y="52"/>
                    <a:pt x="35" y="41"/>
                    <a:pt x="50" y="26"/>
                  </a:cubicBezTo>
                  <a:cubicBezTo>
                    <a:pt x="55" y="19"/>
                    <a:pt x="61" y="12"/>
                    <a:pt x="65" y="5"/>
                  </a:cubicBezTo>
                  <a:cubicBezTo>
                    <a:pt x="66" y="5"/>
                    <a:pt x="66" y="5"/>
                    <a:pt x="66" y="4"/>
                  </a:cubicBezTo>
                  <a:cubicBezTo>
                    <a:pt x="66" y="4"/>
                    <a:pt x="66" y="4"/>
                    <a:pt x="66" y="4"/>
                  </a:cubicBezTo>
                  <a:cubicBezTo>
                    <a:pt x="70" y="0"/>
                    <a:pt x="72" y="0"/>
                    <a:pt x="76" y="5"/>
                  </a:cubicBezTo>
                  <a:cubicBezTo>
                    <a:pt x="76" y="10"/>
                    <a:pt x="68" y="14"/>
                    <a:pt x="65" y="19"/>
                  </a:cubicBezTo>
                  <a:cubicBezTo>
                    <a:pt x="62" y="27"/>
                    <a:pt x="59" y="35"/>
                    <a:pt x="54" y="43"/>
                  </a:cubicBezTo>
                  <a:cubicBezTo>
                    <a:pt x="53" y="45"/>
                    <a:pt x="53" y="45"/>
                    <a:pt x="48" y="54"/>
                  </a:cubicBezTo>
                  <a:cubicBezTo>
                    <a:pt x="43" y="57"/>
                    <a:pt x="37" y="66"/>
                    <a:pt x="35" y="72"/>
                  </a:cubicBezTo>
                  <a:cubicBezTo>
                    <a:pt x="30" y="75"/>
                    <a:pt x="27" y="84"/>
                    <a:pt x="21" y="87"/>
                  </a:cubicBezTo>
                  <a:cubicBezTo>
                    <a:pt x="20" y="87"/>
                    <a:pt x="18" y="87"/>
                    <a:pt x="17" y="88"/>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66" name="Freeform 75"/>
            <p:cNvSpPr>
              <a:spLocks noChangeArrowheads="1"/>
            </p:cNvSpPr>
            <p:nvPr/>
          </p:nvSpPr>
          <p:spPr bwMode="auto">
            <a:xfrm>
              <a:off x="1719" y="752"/>
              <a:ext cx="83" cy="63"/>
            </a:xfrm>
            <a:custGeom>
              <a:avLst/>
              <a:gdLst>
                <a:gd name="T0" fmla="*/ 489311 w 44"/>
                <a:gd name="T1" fmla="*/ 1023798 h 33"/>
                <a:gd name="T2" fmla="*/ 0 w 44"/>
                <a:gd name="T3" fmla="*/ 621084 h 33"/>
                <a:gd name="T4" fmla="*/ 57228 w 44"/>
                <a:gd name="T5" fmla="*/ 442865 h 33"/>
                <a:gd name="T6" fmla="*/ 151794 w 44"/>
                <a:gd name="T7" fmla="*/ 412396 h 33"/>
                <a:gd name="T8" fmla="*/ 432445 w 44"/>
                <a:gd name="T9" fmla="*/ 374220 h 33"/>
                <a:gd name="T10" fmla="*/ 1106267 w 44"/>
                <a:gd name="T11" fmla="*/ 162044 h 33"/>
                <a:gd name="T12" fmla="*/ 489311 w 44"/>
                <a:gd name="T13" fmla="*/ 1023798 h 33"/>
                <a:gd name="T14" fmla="*/ 0 60000 65536"/>
                <a:gd name="T15" fmla="*/ 0 60000 65536"/>
                <a:gd name="T16" fmla="*/ 0 60000 65536"/>
                <a:gd name="T17" fmla="*/ 0 60000 65536"/>
                <a:gd name="T18" fmla="*/ 0 60000 65536"/>
                <a:gd name="T19" fmla="*/ 0 60000 65536"/>
                <a:gd name="T20" fmla="*/ 0 60000 65536"/>
                <a:gd name="T21" fmla="*/ 0 w 44"/>
                <a:gd name="T22" fmla="*/ 0 h 33"/>
                <a:gd name="T23" fmla="*/ 44 w 4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33">
                  <a:moveTo>
                    <a:pt x="19" y="33"/>
                  </a:moveTo>
                  <a:cubicBezTo>
                    <a:pt x="9" y="33"/>
                    <a:pt x="6" y="26"/>
                    <a:pt x="0" y="20"/>
                  </a:cubicBezTo>
                  <a:cubicBezTo>
                    <a:pt x="0" y="18"/>
                    <a:pt x="2" y="16"/>
                    <a:pt x="2" y="14"/>
                  </a:cubicBezTo>
                  <a:cubicBezTo>
                    <a:pt x="5" y="14"/>
                    <a:pt x="5" y="14"/>
                    <a:pt x="6" y="13"/>
                  </a:cubicBezTo>
                  <a:cubicBezTo>
                    <a:pt x="11" y="12"/>
                    <a:pt x="12" y="12"/>
                    <a:pt x="17" y="12"/>
                  </a:cubicBezTo>
                  <a:cubicBezTo>
                    <a:pt x="23" y="11"/>
                    <a:pt x="38" y="0"/>
                    <a:pt x="43" y="5"/>
                  </a:cubicBezTo>
                  <a:cubicBezTo>
                    <a:pt x="44" y="17"/>
                    <a:pt x="30" y="30"/>
                    <a:pt x="19" y="33"/>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67" name="Freeform 76"/>
            <p:cNvSpPr>
              <a:spLocks noChangeArrowheads="1"/>
            </p:cNvSpPr>
            <p:nvPr/>
          </p:nvSpPr>
          <p:spPr bwMode="auto">
            <a:xfrm>
              <a:off x="1597" y="714"/>
              <a:ext cx="56" cy="65"/>
            </a:xfrm>
            <a:custGeom>
              <a:avLst/>
              <a:gdLst>
                <a:gd name="T0" fmla="*/ 107343 w 30"/>
                <a:gd name="T1" fmla="*/ 1080069 h 34"/>
                <a:gd name="T2" fmla="*/ 0 w 30"/>
                <a:gd name="T3" fmla="*/ 285512 h 34"/>
                <a:gd name="T4" fmla="*/ 431482 w 30"/>
                <a:gd name="T5" fmla="*/ 180773 h 34"/>
                <a:gd name="T6" fmla="*/ 497805 w 30"/>
                <a:gd name="T7" fmla="*/ 839184 h 34"/>
                <a:gd name="T8" fmla="*/ 107343 w 30"/>
                <a:gd name="T9" fmla="*/ 1080069 h 34"/>
                <a:gd name="T10" fmla="*/ 0 60000 65536"/>
                <a:gd name="T11" fmla="*/ 0 60000 65536"/>
                <a:gd name="T12" fmla="*/ 0 60000 65536"/>
                <a:gd name="T13" fmla="*/ 0 60000 65536"/>
                <a:gd name="T14" fmla="*/ 0 60000 65536"/>
                <a:gd name="T15" fmla="*/ 0 w 30"/>
                <a:gd name="T16" fmla="*/ 0 h 34"/>
                <a:gd name="T17" fmla="*/ 30 w 30"/>
                <a:gd name="T18" fmla="*/ 34 h 34"/>
              </a:gdLst>
              <a:ahLst/>
              <a:cxnLst>
                <a:cxn ang="T10">
                  <a:pos x="T0" y="T1"/>
                </a:cxn>
                <a:cxn ang="T11">
                  <a:pos x="T2" y="T3"/>
                </a:cxn>
                <a:cxn ang="T12">
                  <a:pos x="T4" y="T5"/>
                </a:cxn>
                <a:cxn ang="T13">
                  <a:pos x="T6" y="T7"/>
                </a:cxn>
                <a:cxn ang="T14">
                  <a:pos x="T8" y="T9"/>
                </a:cxn>
              </a:cxnLst>
              <a:rect l="T15" t="T16" r="T17" b="T18"/>
              <a:pathLst>
                <a:path w="30" h="34">
                  <a:moveTo>
                    <a:pt x="5" y="34"/>
                  </a:moveTo>
                  <a:cubicBezTo>
                    <a:pt x="2" y="30"/>
                    <a:pt x="1" y="14"/>
                    <a:pt x="0" y="9"/>
                  </a:cubicBezTo>
                  <a:cubicBezTo>
                    <a:pt x="3" y="0"/>
                    <a:pt x="12" y="0"/>
                    <a:pt x="20" y="6"/>
                  </a:cubicBezTo>
                  <a:cubicBezTo>
                    <a:pt x="26" y="14"/>
                    <a:pt x="30" y="17"/>
                    <a:pt x="23" y="26"/>
                  </a:cubicBezTo>
                  <a:cubicBezTo>
                    <a:pt x="16" y="32"/>
                    <a:pt x="13" y="32"/>
                    <a:pt x="5" y="34"/>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68" name="Freeform 77"/>
            <p:cNvSpPr>
              <a:spLocks noChangeArrowheads="1"/>
            </p:cNvSpPr>
            <p:nvPr/>
          </p:nvSpPr>
          <p:spPr bwMode="auto">
            <a:xfrm>
              <a:off x="1719" y="673"/>
              <a:ext cx="95" cy="91"/>
            </a:xfrm>
            <a:custGeom>
              <a:avLst/>
              <a:gdLst>
                <a:gd name="T0" fmla="*/ 453099 w 50"/>
                <a:gd name="T1" fmla="*/ 1340519 h 48"/>
                <a:gd name="T2" fmla="*/ 575744 w 50"/>
                <a:gd name="T3" fmla="*/ 837757 h 48"/>
                <a:gd name="T4" fmla="*/ 354253 w 50"/>
                <a:gd name="T5" fmla="*/ 899764 h 48"/>
                <a:gd name="T6" fmla="*/ 62044 w 50"/>
                <a:gd name="T7" fmla="*/ 409661 h 48"/>
                <a:gd name="T8" fmla="*/ 354253 w 50"/>
                <a:gd name="T9" fmla="*/ 310710 h 48"/>
                <a:gd name="T10" fmla="*/ 925074 w 50"/>
                <a:gd name="T11" fmla="*/ 60121 h 48"/>
                <a:gd name="T12" fmla="*/ 1448171 w 50"/>
                <a:gd name="T13" fmla="*/ 493461 h 48"/>
                <a:gd name="T14" fmla="*/ 1093914 w 50"/>
                <a:gd name="T15" fmla="*/ 1000477 h 48"/>
                <a:gd name="T16" fmla="*/ 607037 w 50"/>
                <a:gd name="T17" fmla="*/ 1308830 h 48"/>
                <a:gd name="T18" fmla="*/ 453099 w 50"/>
                <a:gd name="T19" fmla="*/ 134051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8"/>
                <a:gd name="T32" fmla="*/ 50 w 5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8">
                  <a:moveTo>
                    <a:pt x="16" y="48"/>
                  </a:moveTo>
                  <a:cubicBezTo>
                    <a:pt x="15" y="43"/>
                    <a:pt x="22" y="33"/>
                    <a:pt x="20" y="30"/>
                  </a:cubicBezTo>
                  <a:cubicBezTo>
                    <a:pt x="18" y="31"/>
                    <a:pt x="15" y="32"/>
                    <a:pt x="12" y="32"/>
                  </a:cubicBezTo>
                  <a:cubicBezTo>
                    <a:pt x="6" y="29"/>
                    <a:pt x="0" y="21"/>
                    <a:pt x="2" y="15"/>
                  </a:cubicBezTo>
                  <a:cubicBezTo>
                    <a:pt x="7" y="10"/>
                    <a:pt x="5" y="12"/>
                    <a:pt x="12" y="11"/>
                  </a:cubicBezTo>
                  <a:cubicBezTo>
                    <a:pt x="19" y="8"/>
                    <a:pt x="26" y="5"/>
                    <a:pt x="32" y="2"/>
                  </a:cubicBezTo>
                  <a:cubicBezTo>
                    <a:pt x="44" y="0"/>
                    <a:pt x="49" y="6"/>
                    <a:pt x="50" y="18"/>
                  </a:cubicBezTo>
                  <a:cubicBezTo>
                    <a:pt x="48" y="25"/>
                    <a:pt x="43" y="31"/>
                    <a:pt x="38" y="36"/>
                  </a:cubicBezTo>
                  <a:cubicBezTo>
                    <a:pt x="32" y="40"/>
                    <a:pt x="27" y="44"/>
                    <a:pt x="21" y="47"/>
                  </a:cubicBezTo>
                  <a:cubicBezTo>
                    <a:pt x="19" y="47"/>
                    <a:pt x="18" y="48"/>
                    <a:pt x="16" y="48"/>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69" name="Freeform 78"/>
            <p:cNvSpPr>
              <a:spLocks noChangeArrowheads="1"/>
            </p:cNvSpPr>
            <p:nvPr/>
          </p:nvSpPr>
          <p:spPr bwMode="auto">
            <a:xfrm>
              <a:off x="1625" y="636"/>
              <a:ext cx="59" cy="65"/>
            </a:xfrm>
            <a:custGeom>
              <a:avLst/>
              <a:gdLst>
                <a:gd name="T0" fmla="*/ 124802 w 31"/>
                <a:gd name="T1" fmla="*/ 1080069 h 34"/>
                <a:gd name="T2" fmla="*/ 90354 w 31"/>
                <a:gd name="T3" fmla="*/ 914869 h 34"/>
                <a:gd name="T4" fmla="*/ 0 w 31"/>
                <a:gd name="T5" fmla="*/ 515102 h 34"/>
                <a:gd name="T6" fmla="*/ 205067 w 31"/>
                <a:gd name="T7" fmla="*/ 0 h 34"/>
                <a:gd name="T8" fmla="*/ 760716 w 31"/>
                <a:gd name="T9" fmla="*/ 734465 h 34"/>
                <a:gd name="T10" fmla="*/ 124802 w 31"/>
                <a:gd name="T11" fmla="*/ 1080069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4" y="34"/>
                  </a:moveTo>
                  <a:cubicBezTo>
                    <a:pt x="1" y="32"/>
                    <a:pt x="2" y="31"/>
                    <a:pt x="3" y="29"/>
                  </a:cubicBezTo>
                  <a:cubicBezTo>
                    <a:pt x="3" y="24"/>
                    <a:pt x="0" y="20"/>
                    <a:pt x="0" y="16"/>
                  </a:cubicBezTo>
                  <a:cubicBezTo>
                    <a:pt x="1" y="7"/>
                    <a:pt x="0" y="4"/>
                    <a:pt x="7" y="0"/>
                  </a:cubicBezTo>
                  <a:cubicBezTo>
                    <a:pt x="12" y="3"/>
                    <a:pt x="31" y="12"/>
                    <a:pt x="26" y="23"/>
                  </a:cubicBezTo>
                  <a:cubicBezTo>
                    <a:pt x="21" y="29"/>
                    <a:pt x="11" y="33"/>
                    <a:pt x="4" y="34"/>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70" name="Freeform 79"/>
            <p:cNvSpPr>
              <a:spLocks noChangeArrowheads="1"/>
            </p:cNvSpPr>
            <p:nvPr/>
          </p:nvSpPr>
          <p:spPr bwMode="auto">
            <a:xfrm>
              <a:off x="1135" y="655"/>
              <a:ext cx="372" cy="285"/>
            </a:xfrm>
            <a:custGeom>
              <a:avLst/>
              <a:gdLst>
                <a:gd name="T0" fmla="*/ 559830 w 197"/>
                <a:gd name="T1" fmla="*/ 4331191 h 150"/>
                <a:gd name="T2" fmla="*/ 345276 w 197"/>
                <a:gd name="T3" fmla="*/ 3425933 h 150"/>
                <a:gd name="T4" fmla="*/ 437453 w 197"/>
                <a:gd name="T5" fmla="*/ 3292937 h 150"/>
                <a:gd name="T6" fmla="*/ 437453 w 197"/>
                <a:gd name="T7" fmla="*/ 3258182 h 150"/>
                <a:gd name="T8" fmla="*/ 1149461 w 197"/>
                <a:gd name="T9" fmla="*/ 2210739 h 150"/>
                <a:gd name="T10" fmla="*/ 1385968 w 197"/>
                <a:gd name="T11" fmla="*/ 1925779 h 150"/>
                <a:gd name="T12" fmla="*/ 1385968 w 197"/>
                <a:gd name="T13" fmla="*/ 2245925 h 150"/>
                <a:gd name="T14" fmla="*/ 1591720 w 197"/>
                <a:gd name="T15" fmla="*/ 2210739 h 150"/>
                <a:gd name="T16" fmla="*/ 2242639 w 197"/>
                <a:gd name="T17" fmla="*/ 1669657 h 150"/>
                <a:gd name="T18" fmla="*/ 2271882 w 197"/>
                <a:gd name="T19" fmla="*/ 1382822 h 150"/>
                <a:gd name="T20" fmla="*/ 1774253 w 197"/>
                <a:gd name="T21" fmla="*/ 1278854 h 150"/>
                <a:gd name="T22" fmla="*/ 2293826 w 197"/>
                <a:gd name="T23" fmla="*/ 831824 h 150"/>
                <a:gd name="T24" fmla="*/ 2434038 w 197"/>
                <a:gd name="T25" fmla="*/ 256253 h 150"/>
                <a:gd name="T26" fmla="*/ 2880547 w 197"/>
                <a:gd name="T27" fmla="*/ 639548 h 150"/>
                <a:gd name="T28" fmla="*/ 2880547 w 197"/>
                <a:gd name="T29" fmla="*/ 1064866 h 150"/>
                <a:gd name="T30" fmla="*/ 2852685 w 197"/>
                <a:gd name="T31" fmla="*/ 1317559 h 150"/>
                <a:gd name="T32" fmla="*/ 2910503 w 197"/>
                <a:gd name="T33" fmla="*/ 1317559 h 150"/>
                <a:gd name="T34" fmla="*/ 3447161 w 197"/>
                <a:gd name="T35" fmla="*/ 925074 h 150"/>
                <a:gd name="T36" fmla="*/ 3656492 w 197"/>
                <a:gd name="T37" fmla="*/ 134870 h 150"/>
                <a:gd name="T38" fmla="*/ 4264699 w 197"/>
                <a:gd name="T39" fmla="*/ 319493 h 150"/>
                <a:gd name="T40" fmla="*/ 4627356 w 197"/>
                <a:gd name="T41" fmla="*/ 134870 h 150"/>
                <a:gd name="T42" fmla="*/ 4761929 w 197"/>
                <a:gd name="T43" fmla="*/ 117722 h 150"/>
                <a:gd name="T44" fmla="*/ 4801399 w 197"/>
                <a:gd name="T45" fmla="*/ 374007 h 150"/>
                <a:gd name="T46" fmla="*/ 4098716 w 197"/>
                <a:gd name="T47" fmla="*/ 1126179 h 150"/>
                <a:gd name="T48" fmla="*/ 4331489 w 197"/>
                <a:gd name="T49" fmla="*/ 831824 h 150"/>
                <a:gd name="T50" fmla="*/ 4968074 w 197"/>
                <a:gd name="T51" fmla="*/ 991298 h 150"/>
                <a:gd name="T52" fmla="*/ 4801399 w 197"/>
                <a:gd name="T53" fmla="*/ 1438148 h 150"/>
                <a:gd name="T54" fmla="*/ 4761929 w 197"/>
                <a:gd name="T55" fmla="*/ 1564751 h 150"/>
                <a:gd name="T56" fmla="*/ 4761929 w 197"/>
                <a:gd name="T57" fmla="*/ 2682876 h 150"/>
                <a:gd name="T58" fmla="*/ 4521711 w 197"/>
                <a:gd name="T59" fmla="*/ 3083434 h 150"/>
                <a:gd name="T60" fmla="*/ 4521711 w 197"/>
                <a:gd name="T61" fmla="*/ 3083434 h 150"/>
                <a:gd name="T62" fmla="*/ 4499769 w 197"/>
                <a:gd name="T63" fmla="*/ 3083434 h 150"/>
                <a:gd name="T64" fmla="*/ 4125824 w 197"/>
                <a:gd name="T65" fmla="*/ 3258182 h 150"/>
                <a:gd name="T66" fmla="*/ 4125824 w 197"/>
                <a:gd name="T67" fmla="*/ 1669657 h 150"/>
                <a:gd name="T68" fmla="*/ 4098716 w 197"/>
                <a:gd name="T69" fmla="*/ 1669657 h 150"/>
                <a:gd name="T70" fmla="*/ 3630654 w 197"/>
                <a:gd name="T71" fmla="*/ 2565313 h 150"/>
                <a:gd name="T72" fmla="*/ 3241378 w 197"/>
                <a:gd name="T73" fmla="*/ 2308768 h 150"/>
                <a:gd name="T74" fmla="*/ 3350366 w 197"/>
                <a:gd name="T75" fmla="*/ 2191403 h 150"/>
                <a:gd name="T76" fmla="*/ 3415932 w 197"/>
                <a:gd name="T77" fmla="*/ 1286192 h 150"/>
                <a:gd name="T78" fmla="*/ 2910503 w 197"/>
                <a:gd name="T79" fmla="*/ 1854405 h 150"/>
                <a:gd name="T80" fmla="*/ 2666298 w 197"/>
                <a:gd name="T81" fmla="*/ 2023246 h 150"/>
                <a:gd name="T82" fmla="*/ 2534058 w 197"/>
                <a:gd name="T83" fmla="*/ 2627362 h 150"/>
                <a:gd name="T84" fmla="*/ 2411374 w 197"/>
                <a:gd name="T85" fmla="*/ 2914915 h 150"/>
                <a:gd name="T86" fmla="*/ 2382942 w 197"/>
                <a:gd name="T87" fmla="*/ 2948370 h 150"/>
                <a:gd name="T88" fmla="*/ 1962949 w 197"/>
                <a:gd name="T89" fmla="*/ 3172348 h 150"/>
                <a:gd name="T90" fmla="*/ 1962949 w 197"/>
                <a:gd name="T91" fmla="*/ 3083434 h 150"/>
                <a:gd name="T92" fmla="*/ 2145421 w 197"/>
                <a:gd name="T93" fmla="*/ 2443765 h 150"/>
                <a:gd name="T94" fmla="*/ 1672863 w 197"/>
                <a:gd name="T95" fmla="*/ 2715486 h 150"/>
                <a:gd name="T96" fmla="*/ 1385968 w 197"/>
                <a:gd name="T97" fmla="*/ 2627362 h 150"/>
                <a:gd name="T98" fmla="*/ 1385968 w 197"/>
                <a:gd name="T99" fmla="*/ 2594102 h 150"/>
                <a:gd name="T100" fmla="*/ 1261934 w 197"/>
                <a:gd name="T101" fmla="*/ 2532747 h 150"/>
                <a:gd name="T102" fmla="*/ 1179822 w 197"/>
                <a:gd name="T103" fmla="*/ 2884133 h 150"/>
                <a:gd name="T104" fmla="*/ 703352 w 197"/>
                <a:gd name="T105" fmla="*/ 4233983 h 150"/>
                <a:gd name="T106" fmla="*/ 559830 w 197"/>
                <a:gd name="T107" fmla="*/ 4331191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
                <a:gd name="T163" fmla="*/ 0 h 150"/>
                <a:gd name="T164" fmla="*/ 197 w 197"/>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 h="150">
                  <a:moveTo>
                    <a:pt x="21" y="150"/>
                  </a:moveTo>
                  <a:cubicBezTo>
                    <a:pt x="10" y="146"/>
                    <a:pt x="0" y="124"/>
                    <a:pt x="13" y="119"/>
                  </a:cubicBezTo>
                  <a:cubicBezTo>
                    <a:pt x="14" y="117"/>
                    <a:pt x="15" y="115"/>
                    <a:pt x="17" y="114"/>
                  </a:cubicBezTo>
                  <a:cubicBezTo>
                    <a:pt x="17" y="114"/>
                    <a:pt x="17" y="113"/>
                    <a:pt x="17" y="113"/>
                  </a:cubicBezTo>
                  <a:cubicBezTo>
                    <a:pt x="28" y="103"/>
                    <a:pt x="35" y="88"/>
                    <a:pt x="44" y="77"/>
                  </a:cubicBezTo>
                  <a:cubicBezTo>
                    <a:pt x="46" y="72"/>
                    <a:pt x="48" y="68"/>
                    <a:pt x="53" y="67"/>
                  </a:cubicBezTo>
                  <a:cubicBezTo>
                    <a:pt x="55" y="69"/>
                    <a:pt x="54" y="74"/>
                    <a:pt x="53" y="78"/>
                  </a:cubicBezTo>
                  <a:cubicBezTo>
                    <a:pt x="55" y="79"/>
                    <a:pt x="58" y="78"/>
                    <a:pt x="61" y="77"/>
                  </a:cubicBezTo>
                  <a:cubicBezTo>
                    <a:pt x="68" y="71"/>
                    <a:pt x="78" y="65"/>
                    <a:pt x="86" y="58"/>
                  </a:cubicBezTo>
                  <a:cubicBezTo>
                    <a:pt x="86" y="55"/>
                    <a:pt x="86" y="52"/>
                    <a:pt x="87" y="48"/>
                  </a:cubicBezTo>
                  <a:cubicBezTo>
                    <a:pt x="82" y="50"/>
                    <a:pt x="64" y="54"/>
                    <a:pt x="68" y="44"/>
                  </a:cubicBezTo>
                  <a:cubicBezTo>
                    <a:pt x="75" y="41"/>
                    <a:pt x="85" y="36"/>
                    <a:pt x="88" y="29"/>
                  </a:cubicBezTo>
                  <a:cubicBezTo>
                    <a:pt x="90" y="22"/>
                    <a:pt x="89" y="14"/>
                    <a:pt x="93" y="9"/>
                  </a:cubicBezTo>
                  <a:cubicBezTo>
                    <a:pt x="100" y="5"/>
                    <a:pt x="108" y="14"/>
                    <a:pt x="110" y="22"/>
                  </a:cubicBezTo>
                  <a:cubicBezTo>
                    <a:pt x="113" y="27"/>
                    <a:pt x="122" y="21"/>
                    <a:pt x="110" y="37"/>
                  </a:cubicBezTo>
                  <a:cubicBezTo>
                    <a:pt x="108" y="39"/>
                    <a:pt x="108" y="42"/>
                    <a:pt x="109" y="46"/>
                  </a:cubicBezTo>
                  <a:cubicBezTo>
                    <a:pt x="109" y="46"/>
                    <a:pt x="110" y="46"/>
                    <a:pt x="111" y="46"/>
                  </a:cubicBezTo>
                  <a:cubicBezTo>
                    <a:pt x="117" y="41"/>
                    <a:pt x="124" y="36"/>
                    <a:pt x="132" y="32"/>
                  </a:cubicBezTo>
                  <a:cubicBezTo>
                    <a:pt x="134" y="22"/>
                    <a:pt x="135" y="14"/>
                    <a:pt x="140" y="5"/>
                  </a:cubicBezTo>
                  <a:cubicBezTo>
                    <a:pt x="147" y="0"/>
                    <a:pt x="157" y="5"/>
                    <a:pt x="163" y="11"/>
                  </a:cubicBezTo>
                  <a:cubicBezTo>
                    <a:pt x="169" y="11"/>
                    <a:pt x="172" y="8"/>
                    <a:pt x="177" y="5"/>
                  </a:cubicBezTo>
                  <a:cubicBezTo>
                    <a:pt x="179" y="4"/>
                    <a:pt x="179" y="4"/>
                    <a:pt x="182" y="4"/>
                  </a:cubicBezTo>
                  <a:cubicBezTo>
                    <a:pt x="184" y="7"/>
                    <a:pt x="184" y="9"/>
                    <a:pt x="184" y="13"/>
                  </a:cubicBezTo>
                  <a:cubicBezTo>
                    <a:pt x="181" y="24"/>
                    <a:pt x="151" y="27"/>
                    <a:pt x="157" y="39"/>
                  </a:cubicBezTo>
                  <a:cubicBezTo>
                    <a:pt x="162" y="39"/>
                    <a:pt x="164" y="33"/>
                    <a:pt x="166" y="29"/>
                  </a:cubicBezTo>
                  <a:cubicBezTo>
                    <a:pt x="172" y="26"/>
                    <a:pt x="184" y="30"/>
                    <a:pt x="190" y="34"/>
                  </a:cubicBezTo>
                  <a:cubicBezTo>
                    <a:pt x="197" y="42"/>
                    <a:pt x="192" y="45"/>
                    <a:pt x="184" y="50"/>
                  </a:cubicBezTo>
                  <a:cubicBezTo>
                    <a:pt x="184" y="52"/>
                    <a:pt x="183" y="53"/>
                    <a:pt x="182" y="54"/>
                  </a:cubicBezTo>
                  <a:cubicBezTo>
                    <a:pt x="182" y="70"/>
                    <a:pt x="182" y="70"/>
                    <a:pt x="182" y="93"/>
                  </a:cubicBezTo>
                  <a:cubicBezTo>
                    <a:pt x="179" y="99"/>
                    <a:pt x="177" y="102"/>
                    <a:pt x="173" y="107"/>
                  </a:cubicBezTo>
                  <a:cubicBezTo>
                    <a:pt x="173" y="107"/>
                    <a:pt x="173" y="107"/>
                    <a:pt x="173" y="107"/>
                  </a:cubicBezTo>
                  <a:cubicBezTo>
                    <a:pt x="172" y="107"/>
                    <a:pt x="172" y="107"/>
                    <a:pt x="172" y="107"/>
                  </a:cubicBezTo>
                  <a:cubicBezTo>
                    <a:pt x="169" y="112"/>
                    <a:pt x="162" y="117"/>
                    <a:pt x="158" y="113"/>
                  </a:cubicBezTo>
                  <a:cubicBezTo>
                    <a:pt x="158" y="94"/>
                    <a:pt x="159" y="75"/>
                    <a:pt x="158" y="58"/>
                  </a:cubicBezTo>
                  <a:cubicBezTo>
                    <a:pt x="158" y="58"/>
                    <a:pt x="158" y="58"/>
                    <a:pt x="157" y="58"/>
                  </a:cubicBezTo>
                  <a:cubicBezTo>
                    <a:pt x="156" y="67"/>
                    <a:pt x="147" y="84"/>
                    <a:pt x="139" y="89"/>
                  </a:cubicBezTo>
                  <a:cubicBezTo>
                    <a:pt x="132" y="90"/>
                    <a:pt x="126" y="86"/>
                    <a:pt x="124" y="80"/>
                  </a:cubicBezTo>
                  <a:cubicBezTo>
                    <a:pt x="125" y="78"/>
                    <a:pt x="126" y="77"/>
                    <a:pt x="128" y="76"/>
                  </a:cubicBezTo>
                  <a:cubicBezTo>
                    <a:pt x="132" y="68"/>
                    <a:pt x="131" y="53"/>
                    <a:pt x="131" y="45"/>
                  </a:cubicBezTo>
                  <a:cubicBezTo>
                    <a:pt x="125" y="46"/>
                    <a:pt x="115" y="59"/>
                    <a:pt x="111" y="64"/>
                  </a:cubicBezTo>
                  <a:cubicBezTo>
                    <a:pt x="108" y="66"/>
                    <a:pt x="105" y="68"/>
                    <a:pt x="102" y="70"/>
                  </a:cubicBezTo>
                  <a:cubicBezTo>
                    <a:pt x="100" y="77"/>
                    <a:pt x="99" y="84"/>
                    <a:pt x="97" y="91"/>
                  </a:cubicBezTo>
                  <a:cubicBezTo>
                    <a:pt x="95" y="95"/>
                    <a:pt x="94" y="98"/>
                    <a:pt x="92" y="101"/>
                  </a:cubicBezTo>
                  <a:cubicBezTo>
                    <a:pt x="92" y="101"/>
                    <a:pt x="92" y="101"/>
                    <a:pt x="91" y="102"/>
                  </a:cubicBezTo>
                  <a:cubicBezTo>
                    <a:pt x="89" y="106"/>
                    <a:pt x="80" y="118"/>
                    <a:pt x="75" y="110"/>
                  </a:cubicBezTo>
                  <a:cubicBezTo>
                    <a:pt x="75" y="109"/>
                    <a:pt x="75" y="108"/>
                    <a:pt x="75" y="107"/>
                  </a:cubicBezTo>
                  <a:cubicBezTo>
                    <a:pt x="79" y="101"/>
                    <a:pt x="82" y="92"/>
                    <a:pt x="82" y="85"/>
                  </a:cubicBezTo>
                  <a:cubicBezTo>
                    <a:pt x="75" y="87"/>
                    <a:pt x="71" y="94"/>
                    <a:pt x="64" y="94"/>
                  </a:cubicBezTo>
                  <a:cubicBezTo>
                    <a:pt x="60" y="93"/>
                    <a:pt x="56" y="92"/>
                    <a:pt x="53" y="91"/>
                  </a:cubicBezTo>
                  <a:cubicBezTo>
                    <a:pt x="53" y="90"/>
                    <a:pt x="53" y="90"/>
                    <a:pt x="53" y="90"/>
                  </a:cubicBezTo>
                  <a:cubicBezTo>
                    <a:pt x="51" y="89"/>
                    <a:pt x="49" y="87"/>
                    <a:pt x="48" y="88"/>
                  </a:cubicBezTo>
                  <a:cubicBezTo>
                    <a:pt x="47" y="91"/>
                    <a:pt x="46" y="96"/>
                    <a:pt x="45" y="100"/>
                  </a:cubicBezTo>
                  <a:cubicBezTo>
                    <a:pt x="37" y="115"/>
                    <a:pt x="32" y="130"/>
                    <a:pt x="27" y="147"/>
                  </a:cubicBezTo>
                  <a:cubicBezTo>
                    <a:pt x="24" y="149"/>
                    <a:pt x="24" y="150"/>
                    <a:pt x="21" y="150"/>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71" name="Freeform 80"/>
            <p:cNvSpPr>
              <a:spLocks noChangeArrowheads="1"/>
            </p:cNvSpPr>
            <p:nvPr/>
          </p:nvSpPr>
          <p:spPr bwMode="auto">
            <a:xfrm>
              <a:off x="1190" y="701"/>
              <a:ext cx="58" cy="74"/>
            </a:xfrm>
            <a:custGeom>
              <a:avLst/>
              <a:gdLst>
                <a:gd name="T0" fmla="*/ 134511 w 31"/>
                <a:gd name="T1" fmla="*/ 1099826 h 39"/>
                <a:gd name="T2" fmla="*/ 134511 w 31"/>
                <a:gd name="T3" fmla="*/ 793193 h 39"/>
                <a:gd name="T4" fmla="*/ 154491 w 31"/>
                <a:gd name="T5" fmla="*/ 32251 h 39"/>
                <a:gd name="T6" fmla="*/ 230002 w 31"/>
                <a:gd name="T7" fmla="*/ 0 h 39"/>
                <a:gd name="T8" fmla="*/ 591864 w 31"/>
                <a:gd name="T9" fmla="*/ 478518 h 39"/>
                <a:gd name="T10" fmla="*/ 134511 w 31"/>
                <a:gd name="T11" fmla="*/ 1099826 h 39"/>
                <a:gd name="T12" fmla="*/ 0 60000 65536"/>
                <a:gd name="T13" fmla="*/ 0 60000 65536"/>
                <a:gd name="T14" fmla="*/ 0 60000 65536"/>
                <a:gd name="T15" fmla="*/ 0 60000 65536"/>
                <a:gd name="T16" fmla="*/ 0 60000 65536"/>
                <a:gd name="T17" fmla="*/ 0 60000 65536"/>
                <a:gd name="T18" fmla="*/ 0 w 31"/>
                <a:gd name="T19" fmla="*/ 0 h 39"/>
                <a:gd name="T20" fmla="*/ 31 w 3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1" h="39">
                  <a:moveTo>
                    <a:pt x="6" y="39"/>
                  </a:moveTo>
                  <a:cubicBezTo>
                    <a:pt x="3" y="35"/>
                    <a:pt x="6" y="31"/>
                    <a:pt x="6" y="28"/>
                  </a:cubicBezTo>
                  <a:cubicBezTo>
                    <a:pt x="3" y="17"/>
                    <a:pt x="0" y="9"/>
                    <a:pt x="7" y="1"/>
                  </a:cubicBezTo>
                  <a:cubicBezTo>
                    <a:pt x="8" y="0"/>
                    <a:pt x="9" y="0"/>
                    <a:pt x="10" y="0"/>
                  </a:cubicBezTo>
                  <a:cubicBezTo>
                    <a:pt x="15" y="4"/>
                    <a:pt x="22" y="11"/>
                    <a:pt x="26" y="17"/>
                  </a:cubicBezTo>
                  <a:cubicBezTo>
                    <a:pt x="31" y="29"/>
                    <a:pt x="15" y="35"/>
                    <a:pt x="6" y="39"/>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72" name="Freeform 81"/>
            <p:cNvSpPr>
              <a:spLocks noChangeArrowheads="1"/>
            </p:cNvSpPr>
            <p:nvPr/>
          </p:nvSpPr>
          <p:spPr bwMode="auto">
            <a:xfrm>
              <a:off x="1205" y="625"/>
              <a:ext cx="70" cy="72"/>
            </a:xfrm>
            <a:custGeom>
              <a:avLst/>
              <a:gdLst>
                <a:gd name="T0" fmla="*/ 210286 w 37"/>
                <a:gd name="T1" fmla="*/ 1047124 h 38"/>
                <a:gd name="T2" fmla="*/ 127881 w 37"/>
                <a:gd name="T3" fmla="*/ 988543 h 38"/>
                <a:gd name="T4" fmla="*/ 186938 w 37"/>
                <a:gd name="T5" fmla="*/ 799166 h 38"/>
                <a:gd name="T6" fmla="*/ 330114 w 37"/>
                <a:gd name="T7" fmla="*/ 0 h 38"/>
                <a:gd name="T8" fmla="*/ 428924 w 37"/>
                <a:gd name="T9" fmla="*/ 190669 h 38"/>
                <a:gd name="T10" fmla="*/ 641523 w 37"/>
                <a:gd name="T11" fmla="*/ 892447 h 38"/>
                <a:gd name="T12" fmla="*/ 210286 w 37"/>
                <a:gd name="T13" fmla="*/ 1047124 h 38"/>
                <a:gd name="T14" fmla="*/ 0 60000 65536"/>
                <a:gd name="T15" fmla="*/ 0 60000 65536"/>
                <a:gd name="T16" fmla="*/ 0 60000 65536"/>
                <a:gd name="T17" fmla="*/ 0 60000 65536"/>
                <a:gd name="T18" fmla="*/ 0 60000 65536"/>
                <a:gd name="T19" fmla="*/ 0 60000 65536"/>
                <a:gd name="T20" fmla="*/ 0 60000 65536"/>
                <a:gd name="T21" fmla="*/ 0 w 37"/>
                <a:gd name="T22" fmla="*/ 0 h 38"/>
                <a:gd name="T23" fmla="*/ 37 w 37"/>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8">
                  <a:moveTo>
                    <a:pt x="8" y="38"/>
                  </a:moveTo>
                  <a:cubicBezTo>
                    <a:pt x="5" y="37"/>
                    <a:pt x="5" y="37"/>
                    <a:pt x="5" y="36"/>
                  </a:cubicBezTo>
                  <a:cubicBezTo>
                    <a:pt x="6" y="33"/>
                    <a:pt x="7" y="32"/>
                    <a:pt x="7" y="29"/>
                  </a:cubicBezTo>
                  <a:cubicBezTo>
                    <a:pt x="0" y="20"/>
                    <a:pt x="0" y="5"/>
                    <a:pt x="12" y="0"/>
                  </a:cubicBezTo>
                  <a:cubicBezTo>
                    <a:pt x="15" y="0"/>
                    <a:pt x="15" y="3"/>
                    <a:pt x="16" y="7"/>
                  </a:cubicBezTo>
                  <a:cubicBezTo>
                    <a:pt x="23" y="14"/>
                    <a:pt x="37" y="23"/>
                    <a:pt x="24" y="32"/>
                  </a:cubicBezTo>
                  <a:cubicBezTo>
                    <a:pt x="19" y="35"/>
                    <a:pt x="13" y="36"/>
                    <a:pt x="8" y="38"/>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73" name="Freeform 82"/>
            <p:cNvSpPr>
              <a:spLocks noChangeArrowheads="1"/>
            </p:cNvSpPr>
            <p:nvPr/>
          </p:nvSpPr>
          <p:spPr bwMode="auto">
            <a:xfrm>
              <a:off x="2204" y="712"/>
              <a:ext cx="39" cy="59"/>
            </a:xfrm>
            <a:custGeom>
              <a:avLst/>
              <a:gdLst>
                <a:gd name="T0" fmla="*/ 203898 w 21"/>
                <a:gd name="T1" fmla="*/ 914848 h 31"/>
                <a:gd name="T2" fmla="*/ 76260 w 21"/>
                <a:gd name="T3" fmla="*/ 124802 h 31"/>
                <a:gd name="T4" fmla="*/ 418529 w 21"/>
                <a:gd name="T5" fmla="*/ 533155 h 31"/>
                <a:gd name="T6" fmla="*/ 203898 w 21"/>
                <a:gd name="T7" fmla="*/ 914848 h 31"/>
                <a:gd name="T8" fmla="*/ 0 60000 65536"/>
                <a:gd name="T9" fmla="*/ 0 60000 65536"/>
                <a:gd name="T10" fmla="*/ 0 60000 65536"/>
                <a:gd name="T11" fmla="*/ 0 60000 65536"/>
                <a:gd name="T12" fmla="*/ 0 w 21"/>
                <a:gd name="T13" fmla="*/ 0 h 31"/>
                <a:gd name="T14" fmla="*/ 21 w 21"/>
                <a:gd name="T15" fmla="*/ 31 h 31"/>
              </a:gdLst>
              <a:ahLst/>
              <a:cxnLst>
                <a:cxn ang="T8">
                  <a:pos x="T0" y="T1"/>
                </a:cxn>
                <a:cxn ang="T9">
                  <a:pos x="T2" y="T3"/>
                </a:cxn>
                <a:cxn ang="T10">
                  <a:pos x="T4" y="T5"/>
                </a:cxn>
                <a:cxn ang="T11">
                  <a:pos x="T6" y="T7"/>
                </a:cxn>
              </a:cxnLst>
              <a:rect l="T12" t="T13" r="T14" b="T15"/>
              <a:pathLst>
                <a:path w="21" h="31">
                  <a:moveTo>
                    <a:pt x="10" y="31"/>
                  </a:moveTo>
                  <a:cubicBezTo>
                    <a:pt x="0" y="27"/>
                    <a:pt x="2" y="11"/>
                    <a:pt x="4" y="4"/>
                  </a:cubicBezTo>
                  <a:cubicBezTo>
                    <a:pt x="11" y="0"/>
                    <a:pt x="20" y="9"/>
                    <a:pt x="21" y="18"/>
                  </a:cubicBezTo>
                  <a:cubicBezTo>
                    <a:pt x="19" y="27"/>
                    <a:pt x="19" y="29"/>
                    <a:pt x="10" y="31"/>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74" name="Freeform 83"/>
            <p:cNvSpPr>
              <a:spLocks noEditPoints="1"/>
            </p:cNvSpPr>
            <p:nvPr/>
          </p:nvSpPr>
          <p:spPr bwMode="auto">
            <a:xfrm>
              <a:off x="2190" y="572"/>
              <a:ext cx="253" cy="342"/>
            </a:xfrm>
            <a:custGeom>
              <a:avLst/>
              <a:gdLst>
                <a:gd name="T0" fmla="*/ 1820235 w 134"/>
                <a:gd name="T1" fmla="*/ 5194281 h 180"/>
                <a:gd name="T2" fmla="*/ 855527 w 134"/>
                <a:gd name="T3" fmla="*/ 4994868 h 180"/>
                <a:gd name="T4" fmla="*/ 1434498 w 134"/>
                <a:gd name="T5" fmla="*/ 4267260 h 180"/>
                <a:gd name="T6" fmla="*/ 0 w 134"/>
                <a:gd name="T7" fmla="*/ 4233983 h 180"/>
                <a:gd name="T8" fmla="*/ 1434498 w 134"/>
                <a:gd name="T9" fmla="*/ 3578629 h 180"/>
                <a:gd name="T10" fmla="*/ 1959624 w 134"/>
                <a:gd name="T11" fmla="*/ 3107805 h 180"/>
                <a:gd name="T12" fmla="*/ 2347664 w 134"/>
                <a:gd name="T13" fmla="*/ 2762256 h 180"/>
                <a:gd name="T14" fmla="*/ 812857 w 134"/>
                <a:gd name="T15" fmla="*/ 3425933 h 180"/>
                <a:gd name="T16" fmla="*/ 882317 w 134"/>
                <a:gd name="T17" fmla="*/ 3107805 h 180"/>
                <a:gd name="T18" fmla="*/ 1878980 w 134"/>
                <a:gd name="T19" fmla="*/ 2341321 h 180"/>
                <a:gd name="T20" fmla="*/ 1820235 w 134"/>
                <a:gd name="T21" fmla="*/ 2245926 h 180"/>
                <a:gd name="T22" fmla="*/ 995191 w 134"/>
                <a:gd name="T23" fmla="*/ 2682876 h 180"/>
                <a:gd name="T24" fmla="*/ 681484 w 134"/>
                <a:gd name="T25" fmla="*/ 1757640 h 180"/>
                <a:gd name="T26" fmla="*/ 855527 w 134"/>
                <a:gd name="T27" fmla="*/ 1278854 h 180"/>
                <a:gd name="T28" fmla="*/ 1169761 w 134"/>
                <a:gd name="T29" fmla="*/ 1606294 h 180"/>
                <a:gd name="T30" fmla="*/ 1534722 w 134"/>
                <a:gd name="T31" fmla="*/ 1891957 h 180"/>
                <a:gd name="T32" fmla="*/ 1754001 w 134"/>
                <a:gd name="T33" fmla="*/ 1580466 h 180"/>
                <a:gd name="T34" fmla="*/ 1665867 w 134"/>
                <a:gd name="T35" fmla="*/ 1303370 h 180"/>
                <a:gd name="T36" fmla="*/ 2164951 w 134"/>
                <a:gd name="T37" fmla="*/ 710613 h 180"/>
                <a:gd name="T38" fmla="*/ 2874850 w 134"/>
                <a:gd name="T39" fmla="*/ 575744 h 180"/>
                <a:gd name="T40" fmla="*/ 2844314 w 134"/>
                <a:gd name="T41" fmla="*/ 831824 h 180"/>
                <a:gd name="T42" fmla="*/ 3408374 w 134"/>
                <a:gd name="T43" fmla="*/ 1278854 h 180"/>
                <a:gd name="T44" fmla="*/ 2997425 w 134"/>
                <a:gd name="T45" fmla="*/ 2210740 h 180"/>
                <a:gd name="T46" fmla="*/ 3107408 w 134"/>
                <a:gd name="T47" fmla="*/ 2715486 h 180"/>
                <a:gd name="T48" fmla="*/ 2003145 w 134"/>
                <a:gd name="T49" fmla="*/ 3293106 h 180"/>
                <a:gd name="T50" fmla="*/ 2378087 w 134"/>
                <a:gd name="T51" fmla="*/ 3425933 h 180"/>
                <a:gd name="T52" fmla="*/ 2116228 w 134"/>
                <a:gd name="T53" fmla="*/ 4032872 h 180"/>
                <a:gd name="T54" fmla="*/ 1850770 w 134"/>
                <a:gd name="T55" fmla="*/ 5194281 h 180"/>
                <a:gd name="T56" fmla="*/ 2735551 w 134"/>
                <a:gd name="T57" fmla="*/ 1534166 h 180"/>
                <a:gd name="T58" fmla="*/ 2266920 w 134"/>
                <a:gd name="T59" fmla="*/ 1701923 h 180"/>
                <a:gd name="T60" fmla="*/ 2266920 w 134"/>
                <a:gd name="T61" fmla="*/ 1733214 h 180"/>
                <a:gd name="T62" fmla="*/ 2378087 w 134"/>
                <a:gd name="T63" fmla="*/ 1669657 h 180"/>
                <a:gd name="T64" fmla="*/ 2553179 w 134"/>
                <a:gd name="T65" fmla="*/ 1925794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80"/>
                <a:gd name="T101" fmla="*/ 134 w 134"/>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80">
                  <a:moveTo>
                    <a:pt x="71" y="180"/>
                  </a:moveTo>
                  <a:cubicBezTo>
                    <a:pt x="71" y="180"/>
                    <a:pt x="70" y="180"/>
                    <a:pt x="70" y="180"/>
                  </a:cubicBezTo>
                  <a:cubicBezTo>
                    <a:pt x="57" y="180"/>
                    <a:pt x="45" y="179"/>
                    <a:pt x="34" y="175"/>
                  </a:cubicBezTo>
                  <a:cubicBezTo>
                    <a:pt x="33" y="174"/>
                    <a:pt x="33" y="174"/>
                    <a:pt x="33" y="173"/>
                  </a:cubicBezTo>
                  <a:cubicBezTo>
                    <a:pt x="40" y="169"/>
                    <a:pt x="49" y="170"/>
                    <a:pt x="54" y="163"/>
                  </a:cubicBezTo>
                  <a:cubicBezTo>
                    <a:pt x="55" y="157"/>
                    <a:pt x="56" y="152"/>
                    <a:pt x="55" y="148"/>
                  </a:cubicBezTo>
                  <a:cubicBezTo>
                    <a:pt x="43" y="148"/>
                    <a:pt x="36" y="157"/>
                    <a:pt x="26" y="161"/>
                  </a:cubicBezTo>
                  <a:cubicBezTo>
                    <a:pt x="17" y="162"/>
                    <a:pt x="2" y="154"/>
                    <a:pt x="0" y="147"/>
                  </a:cubicBezTo>
                  <a:cubicBezTo>
                    <a:pt x="0" y="136"/>
                    <a:pt x="2" y="141"/>
                    <a:pt x="14" y="140"/>
                  </a:cubicBezTo>
                  <a:cubicBezTo>
                    <a:pt x="28" y="138"/>
                    <a:pt x="42" y="130"/>
                    <a:pt x="55" y="124"/>
                  </a:cubicBezTo>
                  <a:cubicBezTo>
                    <a:pt x="58" y="121"/>
                    <a:pt x="58" y="121"/>
                    <a:pt x="60" y="121"/>
                  </a:cubicBezTo>
                  <a:cubicBezTo>
                    <a:pt x="63" y="112"/>
                    <a:pt x="65" y="110"/>
                    <a:pt x="75" y="108"/>
                  </a:cubicBezTo>
                  <a:cubicBezTo>
                    <a:pt x="78" y="106"/>
                    <a:pt x="78" y="106"/>
                    <a:pt x="89" y="100"/>
                  </a:cubicBezTo>
                  <a:cubicBezTo>
                    <a:pt x="90" y="99"/>
                    <a:pt x="90" y="98"/>
                    <a:pt x="90" y="96"/>
                  </a:cubicBezTo>
                  <a:cubicBezTo>
                    <a:pt x="74" y="98"/>
                    <a:pt x="60" y="112"/>
                    <a:pt x="47" y="121"/>
                  </a:cubicBezTo>
                  <a:cubicBezTo>
                    <a:pt x="41" y="122"/>
                    <a:pt x="36" y="121"/>
                    <a:pt x="31" y="119"/>
                  </a:cubicBezTo>
                  <a:cubicBezTo>
                    <a:pt x="28" y="120"/>
                    <a:pt x="12" y="123"/>
                    <a:pt x="20" y="116"/>
                  </a:cubicBezTo>
                  <a:cubicBezTo>
                    <a:pt x="25" y="114"/>
                    <a:pt x="28" y="111"/>
                    <a:pt x="34" y="108"/>
                  </a:cubicBezTo>
                  <a:cubicBezTo>
                    <a:pt x="46" y="100"/>
                    <a:pt x="60" y="93"/>
                    <a:pt x="74" y="85"/>
                  </a:cubicBezTo>
                  <a:cubicBezTo>
                    <a:pt x="74" y="83"/>
                    <a:pt x="73" y="82"/>
                    <a:pt x="72" y="81"/>
                  </a:cubicBezTo>
                  <a:cubicBezTo>
                    <a:pt x="72" y="79"/>
                    <a:pt x="73" y="77"/>
                    <a:pt x="74" y="75"/>
                  </a:cubicBezTo>
                  <a:cubicBezTo>
                    <a:pt x="71" y="76"/>
                    <a:pt x="71" y="76"/>
                    <a:pt x="70" y="78"/>
                  </a:cubicBezTo>
                  <a:cubicBezTo>
                    <a:pt x="62" y="81"/>
                    <a:pt x="59" y="88"/>
                    <a:pt x="52" y="81"/>
                  </a:cubicBezTo>
                  <a:cubicBezTo>
                    <a:pt x="50" y="88"/>
                    <a:pt x="45" y="93"/>
                    <a:pt x="38" y="93"/>
                  </a:cubicBezTo>
                  <a:cubicBezTo>
                    <a:pt x="31" y="89"/>
                    <a:pt x="31" y="77"/>
                    <a:pt x="30" y="72"/>
                  </a:cubicBezTo>
                  <a:cubicBezTo>
                    <a:pt x="29" y="71"/>
                    <a:pt x="28" y="67"/>
                    <a:pt x="26" y="61"/>
                  </a:cubicBezTo>
                  <a:cubicBezTo>
                    <a:pt x="23" y="55"/>
                    <a:pt x="17" y="47"/>
                    <a:pt x="21" y="42"/>
                  </a:cubicBezTo>
                  <a:cubicBezTo>
                    <a:pt x="26" y="38"/>
                    <a:pt x="28" y="37"/>
                    <a:pt x="33" y="44"/>
                  </a:cubicBezTo>
                  <a:cubicBezTo>
                    <a:pt x="36" y="47"/>
                    <a:pt x="41" y="51"/>
                    <a:pt x="45" y="56"/>
                  </a:cubicBezTo>
                  <a:cubicBezTo>
                    <a:pt x="45" y="56"/>
                    <a:pt x="45" y="56"/>
                    <a:pt x="45" y="56"/>
                  </a:cubicBezTo>
                  <a:cubicBezTo>
                    <a:pt x="48" y="62"/>
                    <a:pt x="53" y="69"/>
                    <a:pt x="53" y="77"/>
                  </a:cubicBezTo>
                  <a:cubicBezTo>
                    <a:pt x="56" y="75"/>
                    <a:pt x="62" y="71"/>
                    <a:pt x="59" y="66"/>
                  </a:cubicBezTo>
                  <a:cubicBezTo>
                    <a:pt x="53" y="63"/>
                    <a:pt x="56" y="57"/>
                    <a:pt x="60" y="55"/>
                  </a:cubicBezTo>
                  <a:cubicBezTo>
                    <a:pt x="63" y="55"/>
                    <a:pt x="63" y="55"/>
                    <a:pt x="67" y="55"/>
                  </a:cubicBezTo>
                  <a:cubicBezTo>
                    <a:pt x="67" y="53"/>
                    <a:pt x="67" y="53"/>
                    <a:pt x="66" y="52"/>
                  </a:cubicBezTo>
                  <a:cubicBezTo>
                    <a:pt x="61" y="50"/>
                    <a:pt x="62" y="49"/>
                    <a:pt x="64" y="45"/>
                  </a:cubicBezTo>
                  <a:cubicBezTo>
                    <a:pt x="58" y="43"/>
                    <a:pt x="55" y="37"/>
                    <a:pt x="58" y="32"/>
                  </a:cubicBezTo>
                  <a:cubicBezTo>
                    <a:pt x="75" y="28"/>
                    <a:pt x="75" y="28"/>
                    <a:pt x="83" y="25"/>
                  </a:cubicBezTo>
                  <a:cubicBezTo>
                    <a:pt x="89" y="19"/>
                    <a:pt x="94" y="0"/>
                    <a:pt x="105" y="4"/>
                  </a:cubicBezTo>
                  <a:cubicBezTo>
                    <a:pt x="108" y="7"/>
                    <a:pt x="110" y="14"/>
                    <a:pt x="110" y="20"/>
                  </a:cubicBezTo>
                  <a:cubicBezTo>
                    <a:pt x="108" y="23"/>
                    <a:pt x="107" y="25"/>
                    <a:pt x="106" y="28"/>
                  </a:cubicBezTo>
                  <a:cubicBezTo>
                    <a:pt x="107" y="28"/>
                    <a:pt x="108" y="28"/>
                    <a:pt x="109" y="29"/>
                  </a:cubicBezTo>
                  <a:cubicBezTo>
                    <a:pt x="116" y="25"/>
                    <a:pt x="120" y="21"/>
                    <a:pt x="124" y="31"/>
                  </a:cubicBezTo>
                  <a:cubicBezTo>
                    <a:pt x="131" y="35"/>
                    <a:pt x="134" y="34"/>
                    <a:pt x="131" y="44"/>
                  </a:cubicBezTo>
                  <a:cubicBezTo>
                    <a:pt x="126" y="55"/>
                    <a:pt x="120" y="66"/>
                    <a:pt x="115" y="76"/>
                  </a:cubicBezTo>
                  <a:cubicBezTo>
                    <a:pt x="115" y="76"/>
                    <a:pt x="115" y="77"/>
                    <a:pt x="115" y="77"/>
                  </a:cubicBezTo>
                  <a:cubicBezTo>
                    <a:pt x="116" y="77"/>
                    <a:pt x="117" y="78"/>
                    <a:pt x="119" y="78"/>
                  </a:cubicBezTo>
                  <a:cubicBezTo>
                    <a:pt x="119" y="83"/>
                    <a:pt x="119" y="88"/>
                    <a:pt x="119" y="94"/>
                  </a:cubicBezTo>
                  <a:cubicBezTo>
                    <a:pt x="115" y="100"/>
                    <a:pt x="109" y="100"/>
                    <a:pt x="102" y="101"/>
                  </a:cubicBezTo>
                  <a:cubicBezTo>
                    <a:pt x="94" y="106"/>
                    <a:pt x="86" y="109"/>
                    <a:pt x="77" y="114"/>
                  </a:cubicBezTo>
                  <a:cubicBezTo>
                    <a:pt x="77" y="116"/>
                    <a:pt x="77" y="118"/>
                    <a:pt x="78" y="120"/>
                  </a:cubicBezTo>
                  <a:cubicBezTo>
                    <a:pt x="82" y="120"/>
                    <a:pt x="87" y="120"/>
                    <a:pt x="91" y="119"/>
                  </a:cubicBezTo>
                  <a:cubicBezTo>
                    <a:pt x="96" y="123"/>
                    <a:pt x="95" y="131"/>
                    <a:pt x="92" y="136"/>
                  </a:cubicBezTo>
                  <a:cubicBezTo>
                    <a:pt x="87" y="137"/>
                    <a:pt x="84" y="138"/>
                    <a:pt x="81" y="140"/>
                  </a:cubicBezTo>
                  <a:cubicBezTo>
                    <a:pt x="80" y="142"/>
                    <a:pt x="80" y="144"/>
                    <a:pt x="79" y="147"/>
                  </a:cubicBezTo>
                  <a:cubicBezTo>
                    <a:pt x="80" y="156"/>
                    <a:pt x="85" y="178"/>
                    <a:pt x="71" y="180"/>
                  </a:cubicBezTo>
                  <a:moveTo>
                    <a:pt x="98" y="67"/>
                  </a:moveTo>
                  <a:cubicBezTo>
                    <a:pt x="102" y="63"/>
                    <a:pt x="105" y="58"/>
                    <a:pt x="105" y="53"/>
                  </a:cubicBezTo>
                  <a:cubicBezTo>
                    <a:pt x="101" y="49"/>
                    <a:pt x="95" y="49"/>
                    <a:pt x="91" y="49"/>
                  </a:cubicBezTo>
                  <a:cubicBezTo>
                    <a:pt x="91" y="51"/>
                    <a:pt x="91" y="51"/>
                    <a:pt x="87" y="59"/>
                  </a:cubicBezTo>
                  <a:cubicBezTo>
                    <a:pt x="87" y="59"/>
                    <a:pt x="88" y="59"/>
                    <a:pt x="88" y="59"/>
                  </a:cubicBezTo>
                  <a:cubicBezTo>
                    <a:pt x="88" y="60"/>
                    <a:pt x="87" y="60"/>
                    <a:pt x="87" y="60"/>
                  </a:cubicBezTo>
                  <a:cubicBezTo>
                    <a:pt x="87" y="60"/>
                    <a:pt x="87" y="60"/>
                    <a:pt x="87" y="61"/>
                  </a:cubicBezTo>
                  <a:cubicBezTo>
                    <a:pt x="89" y="61"/>
                    <a:pt x="90" y="59"/>
                    <a:pt x="91" y="58"/>
                  </a:cubicBezTo>
                  <a:cubicBezTo>
                    <a:pt x="98" y="57"/>
                    <a:pt x="98" y="59"/>
                    <a:pt x="97" y="67"/>
                  </a:cubicBezTo>
                  <a:cubicBezTo>
                    <a:pt x="97" y="67"/>
                    <a:pt x="98" y="67"/>
                    <a:pt x="98" y="67"/>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75" name="Freeform 84"/>
            <p:cNvSpPr>
              <a:spLocks noChangeArrowheads="1"/>
            </p:cNvSpPr>
            <p:nvPr/>
          </p:nvSpPr>
          <p:spPr bwMode="auto">
            <a:xfrm>
              <a:off x="1211" y="969"/>
              <a:ext cx="47" cy="60"/>
            </a:xfrm>
            <a:custGeom>
              <a:avLst/>
              <a:gdLst>
                <a:gd name="T0" fmla="*/ 0 w 47"/>
                <a:gd name="T1" fmla="*/ 53 h 60"/>
                <a:gd name="T2" fmla="*/ 37 w 47"/>
                <a:gd name="T3" fmla="*/ 7 h 60"/>
                <a:gd name="T4" fmla="*/ 4 w 47"/>
                <a:gd name="T5" fmla="*/ 7 h 60"/>
                <a:gd name="T6" fmla="*/ 4 w 47"/>
                <a:gd name="T7" fmla="*/ 3 h 60"/>
                <a:gd name="T8" fmla="*/ 4 w 47"/>
                <a:gd name="T9" fmla="*/ 0 h 60"/>
                <a:gd name="T10" fmla="*/ 47 w 47"/>
                <a:gd name="T11" fmla="*/ 0 h 60"/>
                <a:gd name="T12" fmla="*/ 47 w 47"/>
                <a:gd name="T13" fmla="*/ 3 h 60"/>
                <a:gd name="T14" fmla="*/ 47 w 47"/>
                <a:gd name="T15" fmla="*/ 7 h 60"/>
                <a:gd name="T16" fmla="*/ 11 w 47"/>
                <a:gd name="T17" fmla="*/ 53 h 60"/>
                <a:gd name="T18" fmla="*/ 47 w 47"/>
                <a:gd name="T19" fmla="*/ 53 h 60"/>
                <a:gd name="T20" fmla="*/ 47 w 47"/>
                <a:gd name="T21" fmla="*/ 57 h 60"/>
                <a:gd name="T22" fmla="*/ 47 w 47"/>
                <a:gd name="T23" fmla="*/ 60 h 60"/>
                <a:gd name="T24" fmla="*/ 0 w 47"/>
                <a:gd name="T25" fmla="*/ 60 h 60"/>
                <a:gd name="T26" fmla="*/ 0 w 47"/>
                <a:gd name="T27" fmla="*/ 57 h 60"/>
                <a:gd name="T28" fmla="*/ 0 w 47"/>
                <a:gd name="T29" fmla="*/ 5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60"/>
                <a:gd name="T47" fmla="*/ 47 w 47"/>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60">
                  <a:moveTo>
                    <a:pt x="0" y="53"/>
                  </a:moveTo>
                  <a:lnTo>
                    <a:pt x="37" y="7"/>
                  </a:lnTo>
                  <a:lnTo>
                    <a:pt x="4" y="7"/>
                  </a:lnTo>
                  <a:lnTo>
                    <a:pt x="4" y="3"/>
                  </a:lnTo>
                  <a:lnTo>
                    <a:pt x="4" y="0"/>
                  </a:lnTo>
                  <a:lnTo>
                    <a:pt x="47" y="0"/>
                  </a:lnTo>
                  <a:lnTo>
                    <a:pt x="47" y="3"/>
                  </a:lnTo>
                  <a:lnTo>
                    <a:pt x="47" y="7"/>
                  </a:lnTo>
                  <a:lnTo>
                    <a:pt x="11" y="53"/>
                  </a:lnTo>
                  <a:lnTo>
                    <a:pt x="47" y="53"/>
                  </a:lnTo>
                  <a:lnTo>
                    <a:pt x="47" y="57"/>
                  </a:lnTo>
                  <a:lnTo>
                    <a:pt x="47" y="60"/>
                  </a:lnTo>
                  <a:lnTo>
                    <a:pt x="0" y="60"/>
                  </a:lnTo>
                  <a:lnTo>
                    <a:pt x="0" y="57"/>
                  </a:lnTo>
                  <a:lnTo>
                    <a:pt x="0" y="53"/>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76" name="Freeform 85"/>
            <p:cNvSpPr>
              <a:spLocks noChangeArrowheads="1"/>
            </p:cNvSpPr>
            <p:nvPr/>
          </p:nvSpPr>
          <p:spPr bwMode="auto">
            <a:xfrm>
              <a:off x="1277" y="969"/>
              <a:ext cx="47" cy="60"/>
            </a:xfrm>
            <a:custGeom>
              <a:avLst/>
              <a:gdLst>
                <a:gd name="T0" fmla="*/ 0 w 47"/>
                <a:gd name="T1" fmla="*/ 0 h 60"/>
                <a:gd name="T2" fmla="*/ 3 w 47"/>
                <a:gd name="T3" fmla="*/ 0 h 60"/>
                <a:gd name="T4" fmla="*/ 7 w 47"/>
                <a:gd name="T5" fmla="*/ 0 h 60"/>
                <a:gd name="T6" fmla="*/ 7 w 47"/>
                <a:gd name="T7" fmla="*/ 24 h 60"/>
                <a:gd name="T8" fmla="*/ 39 w 47"/>
                <a:gd name="T9" fmla="*/ 24 h 60"/>
                <a:gd name="T10" fmla="*/ 39 w 47"/>
                <a:gd name="T11" fmla="*/ 0 h 60"/>
                <a:gd name="T12" fmla="*/ 43 w 47"/>
                <a:gd name="T13" fmla="*/ 0 h 60"/>
                <a:gd name="T14" fmla="*/ 47 w 47"/>
                <a:gd name="T15" fmla="*/ 0 h 60"/>
                <a:gd name="T16" fmla="*/ 47 w 47"/>
                <a:gd name="T17" fmla="*/ 60 h 60"/>
                <a:gd name="T18" fmla="*/ 43 w 47"/>
                <a:gd name="T19" fmla="*/ 60 h 60"/>
                <a:gd name="T20" fmla="*/ 39 w 47"/>
                <a:gd name="T21" fmla="*/ 60 h 60"/>
                <a:gd name="T22" fmla="*/ 39 w 47"/>
                <a:gd name="T23" fmla="*/ 32 h 60"/>
                <a:gd name="T24" fmla="*/ 7 w 47"/>
                <a:gd name="T25" fmla="*/ 32 h 60"/>
                <a:gd name="T26" fmla="*/ 7 w 47"/>
                <a:gd name="T27" fmla="*/ 60 h 60"/>
                <a:gd name="T28" fmla="*/ 3 w 47"/>
                <a:gd name="T29" fmla="*/ 60 h 60"/>
                <a:gd name="T30" fmla="*/ 0 w 47"/>
                <a:gd name="T31" fmla="*/ 60 h 60"/>
                <a:gd name="T32" fmla="*/ 0 w 47"/>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0"/>
                <a:gd name="T53" fmla="*/ 47 w 47"/>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0">
                  <a:moveTo>
                    <a:pt x="0" y="0"/>
                  </a:moveTo>
                  <a:lnTo>
                    <a:pt x="3" y="0"/>
                  </a:lnTo>
                  <a:lnTo>
                    <a:pt x="7" y="0"/>
                  </a:lnTo>
                  <a:lnTo>
                    <a:pt x="7" y="24"/>
                  </a:lnTo>
                  <a:lnTo>
                    <a:pt x="39" y="24"/>
                  </a:lnTo>
                  <a:lnTo>
                    <a:pt x="39" y="0"/>
                  </a:lnTo>
                  <a:lnTo>
                    <a:pt x="43" y="0"/>
                  </a:lnTo>
                  <a:lnTo>
                    <a:pt x="47" y="0"/>
                  </a:lnTo>
                  <a:lnTo>
                    <a:pt x="47" y="60"/>
                  </a:lnTo>
                  <a:lnTo>
                    <a:pt x="43" y="60"/>
                  </a:lnTo>
                  <a:lnTo>
                    <a:pt x="39" y="60"/>
                  </a:lnTo>
                  <a:lnTo>
                    <a:pt x="39" y="32"/>
                  </a:lnTo>
                  <a:lnTo>
                    <a:pt x="7" y="32"/>
                  </a:lnTo>
                  <a:lnTo>
                    <a:pt x="7" y="60"/>
                  </a:lnTo>
                  <a:lnTo>
                    <a:pt x="3" y="60"/>
                  </a:lnTo>
                  <a:lnTo>
                    <a:pt x="0" y="60"/>
                  </a:lnTo>
                  <a:lnTo>
                    <a:pt x="0"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77" name="Freeform 86"/>
            <p:cNvSpPr>
              <a:spLocks noChangeArrowheads="1"/>
            </p:cNvSpPr>
            <p:nvPr/>
          </p:nvSpPr>
          <p:spPr bwMode="auto">
            <a:xfrm>
              <a:off x="1346" y="969"/>
              <a:ext cx="44" cy="60"/>
            </a:xfrm>
            <a:custGeom>
              <a:avLst/>
              <a:gdLst>
                <a:gd name="T0" fmla="*/ 0 w 44"/>
                <a:gd name="T1" fmla="*/ 60 h 60"/>
                <a:gd name="T2" fmla="*/ 0 w 44"/>
                <a:gd name="T3" fmla="*/ 0 h 60"/>
                <a:gd name="T4" fmla="*/ 44 w 44"/>
                <a:gd name="T5" fmla="*/ 0 h 60"/>
                <a:gd name="T6" fmla="*/ 44 w 44"/>
                <a:gd name="T7" fmla="*/ 3 h 60"/>
                <a:gd name="T8" fmla="*/ 44 w 44"/>
                <a:gd name="T9" fmla="*/ 7 h 60"/>
                <a:gd name="T10" fmla="*/ 8 w 44"/>
                <a:gd name="T11" fmla="*/ 7 h 60"/>
                <a:gd name="T12" fmla="*/ 8 w 44"/>
                <a:gd name="T13" fmla="*/ 24 h 60"/>
                <a:gd name="T14" fmla="*/ 40 w 44"/>
                <a:gd name="T15" fmla="*/ 24 h 60"/>
                <a:gd name="T16" fmla="*/ 40 w 44"/>
                <a:gd name="T17" fmla="*/ 28 h 60"/>
                <a:gd name="T18" fmla="*/ 40 w 44"/>
                <a:gd name="T19" fmla="*/ 32 h 60"/>
                <a:gd name="T20" fmla="*/ 8 w 44"/>
                <a:gd name="T21" fmla="*/ 32 h 60"/>
                <a:gd name="T22" fmla="*/ 8 w 44"/>
                <a:gd name="T23" fmla="*/ 53 h 60"/>
                <a:gd name="T24" fmla="*/ 44 w 44"/>
                <a:gd name="T25" fmla="*/ 53 h 60"/>
                <a:gd name="T26" fmla="*/ 44 w 44"/>
                <a:gd name="T27" fmla="*/ 57 h 60"/>
                <a:gd name="T28" fmla="*/ 44 w 44"/>
                <a:gd name="T29" fmla="*/ 60 h 60"/>
                <a:gd name="T30" fmla="*/ 0 w 44"/>
                <a:gd name="T31" fmla="*/ 6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60"/>
                <a:gd name="T50" fmla="*/ 44 w 44"/>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60">
                  <a:moveTo>
                    <a:pt x="0" y="60"/>
                  </a:moveTo>
                  <a:lnTo>
                    <a:pt x="0" y="0"/>
                  </a:lnTo>
                  <a:lnTo>
                    <a:pt x="44" y="0"/>
                  </a:lnTo>
                  <a:lnTo>
                    <a:pt x="44" y="3"/>
                  </a:lnTo>
                  <a:lnTo>
                    <a:pt x="44" y="7"/>
                  </a:lnTo>
                  <a:lnTo>
                    <a:pt x="8" y="7"/>
                  </a:lnTo>
                  <a:lnTo>
                    <a:pt x="8" y="24"/>
                  </a:lnTo>
                  <a:lnTo>
                    <a:pt x="40" y="24"/>
                  </a:lnTo>
                  <a:lnTo>
                    <a:pt x="40" y="28"/>
                  </a:lnTo>
                  <a:lnTo>
                    <a:pt x="40" y="32"/>
                  </a:lnTo>
                  <a:lnTo>
                    <a:pt x="8" y="32"/>
                  </a:lnTo>
                  <a:lnTo>
                    <a:pt x="8" y="53"/>
                  </a:lnTo>
                  <a:lnTo>
                    <a:pt x="44" y="53"/>
                  </a:lnTo>
                  <a:lnTo>
                    <a:pt x="44" y="57"/>
                  </a:lnTo>
                  <a:lnTo>
                    <a:pt x="44" y="60"/>
                  </a:lnTo>
                  <a:lnTo>
                    <a:pt x="0" y="6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78" name="Freeform 87"/>
            <p:cNvSpPr>
              <a:spLocks noChangeArrowheads="1"/>
            </p:cNvSpPr>
            <p:nvPr/>
          </p:nvSpPr>
          <p:spPr bwMode="auto">
            <a:xfrm>
              <a:off x="1405" y="969"/>
              <a:ext cx="36" cy="60"/>
            </a:xfrm>
            <a:custGeom>
              <a:avLst/>
              <a:gdLst>
                <a:gd name="T0" fmla="*/ 393995 w 19"/>
                <a:gd name="T1" fmla="*/ 0 h 32"/>
                <a:gd name="T2" fmla="*/ 471014 w 19"/>
                <a:gd name="T3" fmla="*/ 0 h 32"/>
                <a:gd name="T4" fmla="*/ 521731 w 19"/>
                <a:gd name="T5" fmla="*/ 0 h 32"/>
                <a:gd name="T6" fmla="*/ 521731 w 19"/>
                <a:gd name="T7" fmla="*/ 537542 h 32"/>
                <a:gd name="T8" fmla="*/ 438357 w 19"/>
                <a:gd name="T9" fmla="*/ 696576 h 32"/>
                <a:gd name="T10" fmla="*/ 275358 w 19"/>
                <a:gd name="T11" fmla="*/ 744405 h 32"/>
                <a:gd name="T12" fmla="*/ 85938 w 19"/>
                <a:gd name="T13" fmla="*/ 696576 h 32"/>
                <a:gd name="T14" fmla="*/ 31384 w 19"/>
                <a:gd name="T15" fmla="*/ 537542 h 32"/>
                <a:gd name="T16" fmla="*/ 31384 w 19"/>
                <a:gd name="T17" fmla="*/ 485473 h 32"/>
                <a:gd name="T18" fmla="*/ 131201 w 19"/>
                <a:gd name="T19" fmla="*/ 485473 h 32"/>
                <a:gd name="T20" fmla="*/ 131201 w 19"/>
                <a:gd name="T21" fmla="*/ 537542 h 32"/>
                <a:gd name="T22" fmla="*/ 162830 w 19"/>
                <a:gd name="T23" fmla="*/ 636384 h 32"/>
                <a:gd name="T24" fmla="*/ 248591 w 19"/>
                <a:gd name="T25" fmla="*/ 668454 h 32"/>
                <a:gd name="T26" fmla="*/ 361268 w 19"/>
                <a:gd name="T27" fmla="*/ 636384 h 32"/>
                <a:gd name="T28" fmla="*/ 393995 w 19"/>
                <a:gd name="T29" fmla="*/ 537542 h 32"/>
                <a:gd name="T30" fmla="*/ 393995 w 19"/>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2"/>
                <a:gd name="T50" fmla="*/ 19 w 19"/>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2">
                  <a:moveTo>
                    <a:pt x="14" y="0"/>
                  </a:moveTo>
                  <a:cubicBezTo>
                    <a:pt x="17" y="0"/>
                    <a:pt x="17" y="0"/>
                    <a:pt x="17" y="0"/>
                  </a:cubicBezTo>
                  <a:cubicBezTo>
                    <a:pt x="19" y="0"/>
                    <a:pt x="19" y="0"/>
                    <a:pt x="19" y="0"/>
                  </a:cubicBezTo>
                  <a:cubicBezTo>
                    <a:pt x="19" y="23"/>
                    <a:pt x="19" y="23"/>
                    <a:pt x="19" y="23"/>
                  </a:cubicBezTo>
                  <a:cubicBezTo>
                    <a:pt x="19" y="26"/>
                    <a:pt x="18" y="28"/>
                    <a:pt x="16" y="30"/>
                  </a:cubicBezTo>
                  <a:cubicBezTo>
                    <a:pt x="15" y="32"/>
                    <a:pt x="13" y="32"/>
                    <a:pt x="10" y="32"/>
                  </a:cubicBezTo>
                  <a:cubicBezTo>
                    <a:pt x="7" y="32"/>
                    <a:pt x="4" y="32"/>
                    <a:pt x="3" y="30"/>
                  </a:cubicBezTo>
                  <a:cubicBezTo>
                    <a:pt x="1" y="28"/>
                    <a:pt x="0" y="26"/>
                    <a:pt x="1" y="23"/>
                  </a:cubicBezTo>
                  <a:cubicBezTo>
                    <a:pt x="1" y="21"/>
                    <a:pt x="1" y="21"/>
                    <a:pt x="1" y="21"/>
                  </a:cubicBezTo>
                  <a:cubicBezTo>
                    <a:pt x="5" y="21"/>
                    <a:pt x="5" y="21"/>
                    <a:pt x="5" y="21"/>
                  </a:cubicBezTo>
                  <a:cubicBezTo>
                    <a:pt x="5" y="23"/>
                    <a:pt x="5" y="23"/>
                    <a:pt x="5" y="23"/>
                  </a:cubicBezTo>
                  <a:cubicBezTo>
                    <a:pt x="5" y="25"/>
                    <a:pt x="5" y="26"/>
                    <a:pt x="6" y="27"/>
                  </a:cubicBezTo>
                  <a:cubicBezTo>
                    <a:pt x="7" y="28"/>
                    <a:pt x="8" y="29"/>
                    <a:pt x="9" y="29"/>
                  </a:cubicBezTo>
                  <a:cubicBezTo>
                    <a:pt x="11" y="29"/>
                    <a:pt x="12" y="28"/>
                    <a:pt x="13" y="27"/>
                  </a:cubicBezTo>
                  <a:cubicBezTo>
                    <a:pt x="14" y="26"/>
                    <a:pt x="14" y="24"/>
                    <a:pt x="14" y="23"/>
                  </a:cubicBezTo>
                  <a:lnTo>
                    <a:pt x="14"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79" name="Freeform 88"/>
            <p:cNvSpPr>
              <a:spLocks noChangeArrowheads="1"/>
            </p:cNvSpPr>
            <p:nvPr/>
          </p:nvSpPr>
          <p:spPr bwMode="auto">
            <a:xfrm>
              <a:off x="1461" y="969"/>
              <a:ext cx="10" cy="60"/>
            </a:xfrm>
            <a:custGeom>
              <a:avLst/>
              <a:gdLst>
                <a:gd name="T0" fmla="*/ 0 w 10"/>
                <a:gd name="T1" fmla="*/ 0 h 60"/>
                <a:gd name="T2" fmla="*/ 4 w 10"/>
                <a:gd name="T3" fmla="*/ 0 h 60"/>
                <a:gd name="T4" fmla="*/ 10 w 10"/>
                <a:gd name="T5" fmla="*/ 0 h 60"/>
                <a:gd name="T6" fmla="*/ 10 w 10"/>
                <a:gd name="T7" fmla="*/ 60 h 60"/>
                <a:gd name="T8" fmla="*/ 4 w 10"/>
                <a:gd name="T9" fmla="*/ 60 h 60"/>
                <a:gd name="T10" fmla="*/ 0 w 10"/>
                <a:gd name="T11" fmla="*/ 60 h 60"/>
                <a:gd name="T12" fmla="*/ 0 w 10"/>
                <a:gd name="T13" fmla="*/ 0 h 60"/>
                <a:gd name="T14" fmla="*/ 0 60000 65536"/>
                <a:gd name="T15" fmla="*/ 0 60000 65536"/>
                <a:gd name="T16" fmla="*/ 0 60000 65536"/>
                <a:gd name="T17" fmla="*/ 0 60000 65536"/>
                <a:gd name="T18" fmla="*/ 0 60000 65536"/>
                <a:gd name="T19" fmla="*/ 0 60000 65536"/>
                <a:gd name="T20" fmla="*/ 0 60000 65536"/>
                <a:gd name="T21" fmla="*/ 0 w 10"/>
                <a:gd name="T22" fmla="*/ 0 h 60"/>
                <a:gd name="T23" fmla="*/ 10 w 1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0">
                  <a:moveTo>
                    <a:pt x="0" y="0"/>
                  </a:moveTo>
                  <a:lnTo>
                    <a:pt x="4" y="0"/>
                  </a:lnTo>
                  <a:lnTo>
                    <a:pt x="10" y="0"/>
                  </a:lnTo>
                  <a:lnTo>
                    <a:pt x="10" y="60"/>
                  </a:lnTo>
                  <a:lnTo>
                    <a:pt x="4" y="60"/>
                  </a:lnTo>
                  <a:lnTo>
                    <a:pt x="0" y="60"/>
                  </a:lnTo>
                  <a:lnTo>
                    <a:pt x="0"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80" name="Freeform 89"/>
            <p:cNvSpPr>
              <a:spLocks noEditPoints="1"/>
            </p:cNvSpPr>
            <p:nvPr/>
          </p:nvSpPr>
          <p:spPr bwMode="auto">
            <a:xfrm>
              <a:off x="1488" y="969"/>
              <a:ext cx="52" cy="60"/>
            </a:xfrm>
            <a:custGeom>
              <a:avLst/>
              <a:gdLst>
                <a:gd name="T0" fmla="*/ 22 w 52"/>
                <a:gd name="T1" fmla="*/ 0 h 60"/>
                <a:gd name="T2" fmla="*/ 26 w 52"/>
                <a:gd name="T3" fmla="*/ 0 h 60"/>
                <a:gd name="T4" fmla="*/ 32 w 52"/>
                <a:gd name="T5" fmla="*/ 0 h 60"/>
                <a:gd name="T6" fmla="*/ 52 w 52"/>
                <a:gd name="T7" fmla="*/ 60 h 60"/>
                <a:gd name="T8" fmla="*/ 49 w 52"/>
                <a:gd name="T9" fmla="*/ 60 h 60"/>
                <a:gd name="T10" fmla="*/ 43 w 52"/>
                <a:gd name="T11" fmla="*/ 60 h 60"/>
                <a:gd name="T12" fmla="*/ 37 w 52"/>
                <a:gd name="T13" fmla="*/ 41 h 60"/>
                <a:gd name="T14" fmla="*/ 13 w 52"/>
                <a:gd name="T15" fmla="*/ 41 h 60"/>
                <a:gd name="T16" fmla="*/ 7 w 52"/>
                <a:gd name="T17" fmla="*/ 60 h 60"/>
                <a:gd name="T18" fmla="*/ 3 w 52"/>
                <a:gd name="T19" fmla="*/ 60 h 60"/>
                <a:gd name="T20" fmla="*/ 0 w 52"/>
                <a:gd name="T21" fmla="*/ 60 h 60"/>
                <a:gd name="T22" fmla="*/ 22 w 52"/>
                <a:gd name="T23" fmla="*/ 0 h 60"/>
                <a:gd name="T24" fmla="*/ 17 w 52"/>
                <a:gd name="T25" fmla="*/ 36 h 60"/>
                <a:gd name="T26" fmla="*/ 35 w 52"/>
                <a:gd name="T27" fmla="*/ 36 h 60"/>
                <a:gd name="T28" fmla="*/ 26 w 52"/>
                <a:gd name="T29" fmla="*/ 7 h 60"/>
                <a:gd name="T30" fmla="*/ 26 w 52"/>
                <a:gd name="T31" fmla="*/ 7 h 60"/>
                <a:gd name="T32" fmla="*/ 17 w 52"/>
                <a:gd name="T33" fmla="*/ 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60"/>
                <a:gd name="T53" fmla="*/ 52 w 5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60">
                  <a:moveTo>
                    <a:pt x="22" y="0"/>
                  </a:moveTo>
                  <a:lnTo>
                    <a:pt x="26" y="0"/>
                  </a:lnTo>
                  <a:lnTo>
                    <a:pt x="32" y="0"/>
                  </a:lnTo>
                  <a:lnTo>
                    <a:pt x="52" y="60"/>
                  </a:lnTo>
                  <a:lnTo>
                    <a:pt x="49" y="60"/>
                  </a:lnTo>
                  <a:lnTo>
                    <a:pt x="43" y="60"/>
                  </a:lnTo>
                  <a:lnTo>
                    <a:pt x="37" y="41"/>
                  </a:lnTo>
                  <a:lnTo>
                    <a:pt x="13" y="41"/>
                  </a:lnTo>
                  <a:lnTo>
                    <a:pt x="7" y="60"/>
                  </a:lnTo>
                  <a:lnTo>
                    <a:pt x="3" y="60"/>
                  </a:lnTo>
                  <a:lnTo>
                    <a:pt x="0" y="60"/>
                  </a:lnTo>
                  <a:lnTo>
                    <a:pt x="22" y="0"/>
                  </a:lnTo>
                  <a:close/>
                  <a:moveTo>
                    <a:pt x="17" y="36"/>
                  </a:moveTo>
                  <a:lnTo>
                    <a:pt x="35" y="36"/>
                  </a:lnTo>
                  <a:lnTo>
                    <a:pt x="26" y="7"/>
                  </a:lnTo>
                  <a:lnTo>
                    <a:pt x="17" y="36"/>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81" name="Freeform 90"/>
            <p:cNvSpPr>
              <a:spLocks noChangeArrowheads="1"/>
            </p:cNvSpPr>
            <p:nvPr/>
          </p:nvSpPr>
          <p:spPr bwMode="auto">
            <a:xfrm>
              <a:off x="1556" y="969"/>
              <a:ext cx="47" cy="60"/>
            </a:xfrm>
            <a:custGeom>
              <a:avLst/>
              <a:gdLst>
                <a:gd name="T0" fmla="*/ 7 w 47"/>
                <a:gd name="T1" fmla="*/ 60 h 60"/>
                <a:gd name="T2" fmla="*/ 3 w 47"/>
                <a:gd name="T3" fmla="*/ 60 h 60"/>
                <a:gd name="T4" fmla="*/ 0 w 47"/>
                <a:gd name="T5" fmla="*/ 60 h 60"/>
                <a:gd name="T6" fmla="*/ 0 w 47"/>
                <a:gd name="T7" fmla="*/ 0 h 60"/>
                <a:gd name="T8" fmla="*/ 5 w 47"/>
                <a:gd name="T9" fmla="*/ 0 h 60"/>
                <a:gd name="T10" fmla="*/ 9 w 47"/>
                <a:gd name="T11" fmla="*/ 0 h 60"/>
                <a:gd name="T12" fmla="*/ 39 w 47"/>
                <a:gd name="T13" fmla="*/ 49 h 60"/>
                <a:gd name="T14" fmla="*/ 39 w 47"/>
                <a:gd name="T15" fmla="*/ 0 h 60"/>
                <a:gd name="T16" fmla="*/ 43 w 47"/>
                <a:gd name="T17" fmla="*/ 0 h 60"/>
                <a:gd name="T18" fmla="*/ 47 w 47"/>
                <a:gd name="T19" fmla="*/ 0 h 60"/>
                <a:gd name="T20" fmla="*/ 47 w 47"/>
                <a:gd name="T21" fmla="*/ 60 h 60"/>
                <a:gd name="T22" fmla="*/ 43 w 47"/>
                <a:gd name="T23" fmla="*/ 60 h 60"/>
                <a:gd name="T24" fmla="*/ 39 w 47"/>
                <a:gd name="T25" fmla="*/ 60 h 60"/>
                <a:gd name="T26" fmla="*/ 7 w 47"/>
                <a:gd name="T27" fmla="*/ 11 h 60"/>
                <a:gd name="T28" fmla="*/ 7 w 47"/>
                <a:gd name="T29" fmla="*/ 6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60"/>
                <a:gd name="T47" fmla="*/ 47 w 47"/>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60">
                  <a:moveTo>
                    <a:pt x="7" y="60"/>
                  </a:moveTo>
                  <a:lnTo>
                    <a:pt x="3" y="60"/>
                  </a:lnTo>
                  <a:lnTo>
                    <a:pt x="0" y="60"/>
                  </a:lnTo>
                  <a:lnTo>
                    <a:pt x="0" y="0"/>
                  </a:lnTo>
                  <a:lnTo>
                    <a:pt x="5" y="0"/>
                  </a:lnTo>
                  <a:lnTo>
                    <a:pt x="9" y="0"/>
                  </a:lnTo>
                  <a:lnTo>
                    <a:pt x="39" y="49"/>
                  </a:lnTo>
                  <a:lnTo>
                    <a:pt x="39" y="0"/>
                  </a:lnTo>
                  <a:lnTo>
                    <a:pt x="43" y="0"/>
                  </a:lnTo>
                  <a:lnTo>
                    <a:pt x="47" y="0"/>
                  </a:lnTo>
                  <a:lnTo>
                    <a:pt x="47" y="60"/>
                  </a:lnTo>
                  <a:lnTo>
                    <a:pt x="43" y="60"/>
                  </a:lnTo>
                  <a:lnTo>
                    <a:pt x="39" y="60"/>
                  </a:lnTo>
                  <a:lnTo>
                    <a:pt x="7" y="11"/>
                  </a:lnTo>
                  <a:lnTo>
                    <a:pt x="7" y="6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82" name="Freeform 91"/>
            <p:cNvSpPr>
              <a:spLocks noChangeArrowheads="1"/>
            </p:cNvSpPr>
            <p:nvPr/>
          </p:nvSpPr>
          <p:spPr bwMode="auto">
            <a:xfrm>
              <a:off x="1625" y="967"/>
              <a:ext cx="55" cy="62"/>
            </a:xfrm>
            <a:custGeom>
              <a:avLst/>
              <a:gdLst>
                <a:gd name="T0" fmla="*/ 415612 w 29"/>
                <a:gd name="T1" fmla="*/ 793014 h 33"/>
                <a:gd name="T2" fmla="*/ 115547 w 29"/>
                <a:gd name="T3" fmla="*/ 690943 h 33"/>
                <a:gd name="T4" fmla="*/ 0 w 29"/>
                <a:gd name="T5" fmla="*/ 409854 h 33"/>
                <a:gd name="T6" fmla="*/ 115547 w 29"/>
                <a:gd name="T7" fmla="*/ 116111 h 33"/>
                <a:gd name="T8" fmla="*/ 415612 w 29"/>
                <a:gd name="T9" fmla="*/ 0 h 33"/>
                <a:gd name="T10" fmla="*/ 678455 w 29"/>
                <a:gd name="T11" fmla="*/ 74932 h 33"/>
                <a:gd name="T12" fmla="*/ 809877 w 29"/>
                <a:gd name="T13" fmla="*/ 246991 h 33"/>
                <a:gd name="T14" fmla="*/ 678455 w 29"/>
                <a:gd name="T15" fmla="*/ 246991 h 33"/>
                <a:gd name="T16" fmla="*/ 591047 w 29"/>
                <a:gd name="T17" fmla="*/ 116111 h 33"/>
                <a:gd name="T18" fmla="*/ 415612 w 29"/>
                <a:gd name="T19" fmla="*/ 102952 h 33"/>
                <a:gd name="T20" fmla="*/ 193355 w 29"/>
                <a:gd name="T21" fmla="*/ 165020 h 33"/>
                <a:gd name="T22" fmla="*/ 132402 w 29"/>
                <a:gd name="T23" fmla="*/ 409854 h 33"/>
                <a:gd name="T24" fmla="*/ 193355 w 29"/>
                <a:gd name="T25" fmla="*/ 629247 h 33"/>
                <a:gd name="T26" fmla="*/ 415612 w 29"/>
                <a:gd name="T27" fmla="*/ 715827 h 33"/>
                <a:gd name="T28" fmla="*/ 645397 w 29"/>
                <a:gd name="T29" fmla="*/ 629247 h 33"/>
                <a:gd name="T30" fmla="*/ 678455 w 29"/>
                <a:gd name="T31" fmla="*/ 599067 h 33"/>
                <a:gd name="T32" fmla="*/ 695481 w 29"/>
                <a:gd name="T33" fmla="*/ 552974 h 33"/>
                <a:gd name="T34" fmla="*/ 695481 w 29"/>
                <a:gd name="T35" fmla="*/ 483878 h 33"/>
                <a:gd name="T36" fmla="*/ 695481 w 29"/>
                <a:gd name="T37" fmla="*/ 464044 h 33"/>
                <a:gd name="T38" fmla="*/ 415612 w 29"/>
                <a:gd name="T39" fmla="*/ 464044 h 33"/>
                <a:gd name="T40" fmla="*/ 415612 w 29"/>
                <a:gd name="T41" fmla="*/ 381005 h 33"/>
                <a:gd name="T42" fmla="*/ 809877 w 29"/>
                <a:gd name="T43" fmla="*/ 381005 h 33"/>
                <a:gd name="T44" fmla="*/ 809877 w 29"/>
                <a:gd name="T45" fmla="*/ 770029 h 33"/>
                <a:gd name="T46" fmla="*/ 723076 w 29"/>
                <a:gd name="T47" fmla="*/ 770029 h 33"/>
                <a:gd name="T48" fmla="*/ 695481 w 29"/>
                <a:gd name="T49" fmla="*/ 682759 h 33"/>
                <a:gd name="T50" fmla="*/ 695481 w 29"/>
                <a:gd name="T51" fmla="*/ 690943 h 33"/>
                <a:gd name="T52" fmla="*/ 415612 w 29"/>
                <a:gd name="T53" fmla="*/ 793014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
                <a:gd name="T82" fmla="*/ 0 h 33"/>
                <a:gd name="T83" fmla="*/ 29 w 29"/>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 h="33">
                  <a:moveTo>
                    <a:pt x="15" y="33"/>
                  </a:moveTo>
                  <a:cubicBezTo>
                    <a:pt x="11" y="33"/>
                    <a:pt x="7" y="32"/>
                    <a:pt x="4" y="29"/>
                  </a:cubicBezTo>
                  <a:cubicBezTo>
                    <a:pt x="2" y="26"/>
                    <a:pt x="0" y="22"/>
                    <a:pt x="0" y="17"/>
                  </a:cubicBezTo>
                  <a:cubicBezTo>
                    <a:pt x="0" y="12"/>
                    <a:pt x="2" y="8"/>
                    <a:pt x="4" y="5"/>
                  </a:cubicBezTo>
                  <a:cubicBezTo>
                    <a:pt x="7" y="1"/>
                    <a:pt x="11" y="0"/>
                    <a:pt x="15" y="0"/>
                  </a:cubicBezTo>
                  <a:cubicBezTo>
                    <a:pt x="19" y="0"/>
                    <a:pt x="22" y="1"/>
                    <a:pt x="24" y="3"/>
                  </a:cubicBezTo>
                  <a:cubicBezTo>
                    <a:pt x="27" y="5"/>
                    <a:pt x="28" y="7"/>
                    <a:pt x="29" y="10"/>
                  </a:cubicBezTo>
                  <a:cubicBezTo>
                    <a:pt x="24" y="10"/>
                    <a:pt x="24" y="10"/>
                    <a:pt x="24" y="10"/>
                  </a:cubicBezTo>
                  <a:cubicBezTo>
                    <a:pt x="24" y="8"/>
                    <a:pt x="23" y="7"/>
                    <a:pt x="21" y="5"/>
                  </a:cubicBezTo>
                  <a:cubicBezTo>
                    <a:pt x="20" y="4"/>
                    <a:pt x="18" y="4"/>
                    <a:pt x="15" y="4"/>
                  </a:cubicBezTo>
                  <a:cubicBezTo>
                    <a:pt x="12" y="4"/>
                    <a:pt x="9" y="5"/>
                    <a:pt x="7" y="7"/>
                  </a:cubicBezTo>
                  <a:cubicBezTo>
                    <a:pt x="6" y="10"/>
                    <a:pt x="5" y="13"/>
                    <a:pt x="5" y="17"/>
                  </a:cubicBezTo>
                  <a:cubicBezTo>
                    <a:pt x="5" y="21"/>
                    <a:pt x="6" y="24"/>
                    <a:pt x="7" y="26"/>
                  </a:cubicBezTo>
                  <a:cubicBezTo>
                    <a:pt x="9" y="29"/>
                    <a:pt x="12" y="30"/>
                    <a:pt x="15" y="30"/>
                  </a:cubicBezTo>
                  <a:cubicBezTo>
                    <a:pt x="18" y="30"/>
                    <a:pt x="21" y="29"/>
                    <a:pt x="23" y="26"/>
                  </a:cubicBezTo>
                  <a:cubicBezTo>
                    <a:pt x="23" y="26"/>
                    <a:pt x="24" y="25"/>
                    <a:pt x="24" y="25"/>
                  </a:cubicBezTo>
                  <a:cubicBezTo>
                    <a:pt x="24" y="24"/>
                    <a:pt x="25" y="24"/>
                    <a:pt x="25" y="23"/>
                  </a:cubicBezTo>
                  <a:cubicBezTo>
                    <a:pt x="25" y="22"/>
                    <a:pt x="25" y="21"/>
                    <a:pt x="25" y="20"/>
                  </a:cubicBezTo>
                  <a:cubicBezTo>
                    <a:pt x="25" y="19"/>
                    <a:pt x="25" y="19"/>
                    <a:pt x="25" y="19"/>
                  </a:cubicBezTo>
                  <a:cubicBezTo>
                    <a:pt x="15" y="19"/>
                    <a:pt x="15" y="19"/>
                    <a:pt x="15" y="19"/>
                  </a:cubicBezTo>
                  <a:cubicBezTo>
                    <a:pt x="15" y="16"/>
                    <a:pt x="15" y="16"/>
                    <a:pt x="15" y="16"/>
                  </a:cubicBezTo>
                  <a:cubicBezTo>
                    <a:pt x="29" y="16"/>
                    <a:pt x="29" y="16"/>
                    <a:pt x="29" y="16"/>
                  </a:cubicBezTo>
                  <a:cubicBezTo>
                    <a:pt x="29" y="32"/>
                    <a:pt x="29" y="32"/>
                    <a:pt x="29" y="32"/>
                  </a:cubicBezTo>
                  <a:cubicBezTo>
                    <a:pt x="26" y="32"/>
                    <a:pt x="26" y="32"/>
                    <a:pt x="26" y="32"/>
                  </a:cubicBezTo>
                  <a:cubicBezTo>
                    <a:pt x="25" y="28"/>
                    <a:pt x="25" y="28"/>
                    <a:pt x="25" y="28"/>
                  </a:cubicBezTo>
                  <a:cubicBezTo>
                    <a:pt x="25" y="29"/>
                    <a:pt x="25" y="29"/>
                    <a:pt x="25" y="29"/>
                  </a:cubicBezTo>
                  <a:cubicBezTo>
                    <a:pt x="23" y="32"/>
                    <a:pt x="19" y="33"/>
                    <a:pt x="15" y="33"/>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83" name="Freeform 92"/>
            <p:cNvSpPr>
              <a:spLocks noChangeArrowheads="1"/>
            </p:cNvSpPr>
            <p:nvPr/>
          </p:nvSpPr>
          <p:spPr bwMode="auto">
            <a:xfrm>
              <a:off x="1736" y="969"/>
              <a:ext cx="47" cy="60"/>
            </a:xfrm>
            <a:custGeom>
              <a:avLst/>
              <a:gdLst>
                <a:gd name="T0" fmla="*/ 604339 w 25"/>
                <a:gd name="T1" fmla="*/ 457071 h 32"/>
                <a:gd name="T2" fmla="*/ 531634 w 25"/>
                <a:gd name="T3" fmla="*/ 668454 h 32"/>
                <a:gd name="T4" fmla="*/ 296657 w 25"/>
                <a:gd name="T5" fmla="*/ 744405 h 32"/>
                <a:gd name="T6" fmla="*/ 75717 w 25"/>
                <a:gd name="T7" fmla="*/ 668454 h 32"/>
                <a:gd name="T8" fmla="*/ 0 w 25"/>
                <a:gd name="T9" fmla="*/ 457071 h 32"/>
                <a:gd name="T10" fmla="*/ 0 w 25"/>
                <a:gd name="T11" fmla="*/ 0 h 32"/>
                <a:gd name="T12" fmla="*/ 55092 w 25"/>
                <a:gd name="T13" fmla="*/ 0 h 32"/>
                <a:gd name="T14" fmla="*/ 103573 w 25"/>
                <a:gd name="T15" fmla="*/ 0 h 32"/>
                <a:gd name="T16" fmla="*/ 103573 w 25"/>
                <a:gd name="T17" fmla="*/ 457071 h 32"/>
                <a:gd name="T18" fmla="*/ 142348 w 25"/>
                <a:gd name="T19" fmla="*/ 607837 h 32"/>
                <a:gd name="T20" fmla="*/ 296657 w 25"/>
                <a:gd name="T21" fmla="*/ 668454 h 32"/>
                <a:gd name="T22" fmla="*/ 440668 w 25"/>
                <a:gd name="T23" fmla="*/ 607837 h 32"/>
                <a:gd name="T24" fmla="*/ 503114 w 25"/>
                <a:gd name="T25" fmla="*/ 457071 h 32"/>
                <a:gd name="T26" fmla="*/ 503114 w 25"/>
                <a:gd name="T27" fmla="*/ 0 h 32"/>
                <a:gd name="T28" fmla="*/ 557715 w 25"/>
                <a:gd name="T29" fmla="*/ 0 h 32"/>
                <a:gd name="T30" fmla="*/ 604339 w 25"/>
                <a:gd name="T31" fmla="*/ 0 h 32"/>
                <a:gd name="T32" fmla="*/ 604339 w 25"/>
                <a:gd name="T33" fmla="*/ 45707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2"/>
                <a:gd name="T53" fmla="*/ 25 w 25"/>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2">
                  <a:moveTo>
                    <a:pt x="25" y="20"/>
                  </a:moveTo>
                  <a:cubicBezTo>
                    <a:pt x="25" y="24"/>
                    <a:pt x="24" y="27"/>
                    <a:pt x="22" y="29"/>
                  </a:cubicBezTo>
                  <a:cubicBezTo>
                    <a:pt x="19" y="31"/>
                    <a:pt x="16" y="32"/>
                    <a:pt x="12" y="32"/>
                  </a:cubicBezTo>
                  <a:cubicBezTo>
                    <a:pt x="8" y="32"/>
                    <a:pt x="5" y="31"/>
                    <a:pt x="3" y="29"/>
                  </a:cubicBezTo>
                  <a:cubicBezTo>
                    <a:pt x="1" y="27"/>
                    <a:pt x="0" y="24"/>
                    <a:pt x="0" y="20"/>
                  </a:cubicBezTo>
                  <a:cubicBezTo>
                    <a:pt x="0" y="0"/>
                    <a:pt x="0" y="0"/>
                    <a:pt x="0" y="0"/>
                  </a:cubicBezTo>
                  <a:cubicBezTo>
                    <a:pt x="2" y="0"/>
                    <a:pt x="2" y="0"/>
                    <a:pt x="2" y="0"/>
                  </a:cubicBezTo>
                  <a:cubicBezTo>
                    <a:pt x="4" y="0"/>
                    <a:pt x="4" y="0"/>
                    <a:pt x="4" y="0"/>
                  </a:cubicBezTo>
                  <a:cubicBezTo>
                    <a:pt x="4" y="20"/>
                    <a:pt x="4" y="20"/>
                    <a:pt x="4" y="20"/>
                  </a:cubicBezTo>
                  <a:cubicBezTo>
                    <a:pt x="4" y="23"/>
                    <a:pt x="5" y="25"/>
                    <a:pt x="6" y="26"/>
                  </a:cubicBezTo>
                  <a:cubicBezTo>
                    <a:pt x="8" y="28"/>
                    <a:pt x="10" y="29"/>
                    <a:pt x="12" y="29"/>
                  </a:cubicBezTo>
                  <a:cubicBezTo>
                    <a:pt x="15" y="29"/>
                    <a:pt x="17" y="28"/>
                    <a:pt x="18" y="26"/>
                  </a:cubicBezTo>
                  <a:cubicBezTo>
                    <a:pt x="20" y="25"/>
                    <a:pt x="21" y="23"/>
                    <a:pt x="21" y="20"/>
                  </a:cubicBezTo>
                  <a:cubicBezTo>
                    <a:pt x="21" y="0"/>
                    <a:pt x="21" y="0"/>
                    <a:pt x="21" y="0"/>
                  </a:cubicBezTo>
                  <a:cubicBezTo>
                    <a:pt x="23" y="0"/>
                    <a:pt x="23" y="0"/>
                    <a:pt x="23" y="0"/>
                  </a:cubicBezTo>
                  <a:cubicBezTo>
                    <a:pt x="25" y="0"/>
                    <a:pt x="25" y="0"/>
                    <a:pt x="25" y="0"/>
                  </a:cubicBezTo>
                  <a:lnTo>
                    <a:pt x="25" y="2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84" name="Freeform 93"/>
            <p:cNvSpPr>
              <a:spLocks noChangeArrowheads="1"/>
            </p:cNvSpPr>
            <p:nvPr/>
          </p:nvSpPr>
          <p:spPr bwMode="auto">
            <a:xfrm>
              <a:off x="1806" y="969"/>
              <a:ext cx="47" cy="60"/>
            </a:xfrm>
            <a:custGeom>
              <a:avLst/>
              <a:gdLst>
                <a:gd name="T0" fmla="*/ 8 w 47"/>
                <a:gd name="T1" fmla="*/ 60 h 60"/>
                <a:gd name="T2" fmla="*/ 4 w 47"/>
                <a:gd name="T3" fmla="*/ 60 h 60"/>
                <a:gd name="T4" fmla="*/ 0 w 47"/>
                <a:gd name="T5" fmla="*/ 60 h 60"/>
                <a:gd name="T6" fmla="*/ 0 w 47"/>
                <a:gd name="T7" fmla="*/ 0 h 60"/>
                <a:gd name="T8" fmla="*/ 6 w 47"/>
                <a:gd name="T9" fmla="*/ 0 h 60"/>
                <a:gd name="T10" fmla="*/ 9 w 47"/>
                <a:gd name="T11" fmla="*/ 0 h 60"/>
                <a:gd name="T12" fmla="*/ 40 w 47"/>
                <a:gd name="T13" fmla="*/ 49 h 60"/>
                <a:gd name="T14" fmla="*/ 40 w 47"/>
                <a:gd name="T15" fmla="*/ 0 h 60"/>
                <a:gd name="T16" fmla="*/ 43 w 47"/>
                <a:gd name="T17" fmla="*/ 0 h 60"/>
                <a:gd name="T18" fmla="*/ 47 w 47"/>
                <a:gd name="T19" fmla="*/ 0 h 60"/>
                <a:gd name="T20" fmla="*/ 47 w 47"/>
                <a:gd name="T21" fmla="*/ 60 h 60"/>
                <a:gd name="T22" fmla="*/ 43 w 47"/>
                <a:gd name="T23" fmla="*/ 60 h 60"/>
                <a:gd name="T24" fmla="*/ 38 w 47"/>
                <a:gd name="T25" fmla="*/ 60 h 60"/>
                <a:gd name="T26" fmla="*/ 8 w 47"/>
                <a:gd name="T27" fmla="*/ 11 h 60"/>
                <a:gd name="T28" fmla="*/ 8 w 47"/>
                <a:gd name="T29" fmla="*/ 6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60"/>
                <a:gd name="T47" fmla="*/ 47 w 47"/>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60">
                  <a:moveTo>
                    <a:pt x="8" y="60"/>
                  </a:moveTo>
                  <a:lnTo>
                    <a:pt x="4" y="60"/>
                  </a:lnTo>
                  <a:lnTo>
                    <a:pt x="0" y="60"/>
                  </a:lnTo>
                  <a:lnTo>
                    <a:pt x="0" y="0"/>
                  </a:lnTo>
                  <a:lnTo>
                    <a:pt x="6" y="0"/>
                  </a:lnTo>
                  <a:lnTo>
                    <a:pt x="9" y="0"/>
                  </a:lnTo>
                  <a:lnTo>
                    <a:pt x="40" y="49"/>
                  </a:lnTo>
                  <a:lnTo>
                    <a:pt x="40" y="0"/>
                  </a:lnTo>
                  <a:lnTo>
                    <a:pt x="43" y="0"/>
                  </a:lnTo>
                  <a:lnTo>
                    <a:pt x="47" y="0"/>
                  </a:lnTo>
                  <a:lnTo>
                    <a:pt x="47" y="60"/>
                  </a:lnTo>
                  <a:lnTo>
                    <a:pt x="43" y="60"/>
                  </a:lnTo>
                  <a:lnTo>
                    <a:pt x="38" y="60"/>
                  </a:lnTo>
                  <a:lnTo>
                    <a:pt x="8" y="11"/>
                  </a:lnTo>
                  <a:lnTo>
                    <a:pt x="8" y="6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85" name="Freeform 94"/>
            <p:cNvSpPr>
              <a:spLocks noChangeArrowheads="1"/>
            </p:cNvSpPr>
            <p:nvPr/>
          </p:nvSpPr>
          <p:spPr bwMode="auto">
            <a:xfrm>
              <a:off x="1876" y="969"/>
              <a:ext cx="7" cy="60"/>
            </a:xfrm>
            <a:custGeom>
              <a:avLst/>
              <a:gdLst>
                <a:gd name="T0" fmla="*/ 0 w 7"/>
                <a:gd name="T1" fmla="*/ 0 h 60"/>
                <a:gd name="T2" fmla="*/ 4 w 7"/>
                <a:gd name="T3" fmla="*/ 0 h 60"/>
                <a:gd name="T4" fmla="*/ 7 w 7"/>
                <a:gd name="T5" fmla="*/ 0 h 60"/>
                <a:gd name="T6" fmla="*/ 7 w 7"/>
                <a:gd name="T7" fmla="*/ 60 h 60"/>
                <a:gd name="T8" fmla="*/ 4 w 7"/>
                <a:gd name="T9" fmla="*/ 60 h 60"/>
                <a:gd name="T10" fmla="*/ 0 w 7"/>
                <a:gd name="T11" fmla="*/ 60 h 60"/>
                <a:gd name="T12" fmla="*/ 0 w 7"/>
                <a:gd name="T13" fmla="*/ 0 h 60"/>
                <a:gd name="T14" fmla="*/ 0 60000 65536"/>
                <a:gd name="T15" fmla="*/ 0 60000 65536"/>
                <a:gd name="T16" fmla="*/ 0 60000 65536"/>
                <a:gd name="T17" fmla="*/ 0 60000 65536"/>
                <a:gd name="T18" fmla="*/ 0 60000 65536"/>
                <a:gd name="T19" fmla="*/ 0 60000 65536"/>
                <a:gd name="T20" fmla="*/ 0 60000 65536"/>
                <a:gd name="T21" fmla="*/ 0 w 7"/>
                <a:gd name="T22" fmla="*/ 0 h 60"/>
                <a:gd name="T23" fmla="*/ 7 w 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0">
                  <a:moveTo>
                    <a:pt x="0" y="0"/>
                  </a:moveTo>
                  <a:lnTo>
                    <a:pt x="4" y="0"/>
                  </a:lnTo>
                  <a:lnTo>
                    <a:pt x="7" y="0"/>
                  </a:lnTo>
                  <a:lnTo>
                    <a:pt x="7" y="60"/>
                  </a:lnTo>
                  <a:lnTo>
                    <a:pt x="4" y="60"/>
                  </a:lnTo>
                  <a:lnTo>
                    <a:pt x="0" y="60"/>
                  </a:lnTo>
                  <a:lnTo>
                    <a:pt x="0"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86" name="Freeform 95"/>
            <p:cNvSpPr>
              <a:spLocks noChangeArrowheads="1"/>
            </p:cNvSpPr>
            <p:nvPr/>
          </p:nvSpPr>
          <p:spPr bwMode="auto">
            <a:xfrm>
              <a:off x="1900" y="969"/>
              <a:ext cx="51" cy="60"/>
            </a:xfrm>
            <a:custGeom>
              <a:avLst/>
              <a:gdLst>
                <a:gd name="T0" fmla="*/ 0 w 51"/>
                <a:gd name="T1" fmla="*/ 0 h 60"/>
                <a:gd name="T2" fmla="*/ 4 w 51"/>
                <a:gd name="T3" fmla="*/ 0 h 60"/>
                <a:gd name="T4" fmla="*/ 8 w 51"/>
                <a:gd name="T5" fmla="*/ 0 h 60"/>
                <a:gd name="T6" fmla="*/ 27 w 51"/>
                <a:gd name="T7" fmla="*/ 51 h 60"/>
                <a:gd name="T8" fmla="*/ 27 w 51"/>
                <a:gd name="T9" fmla="*/ 51 h 60"/>
                <a:gd name="T10" fmla="*/ 44 w 51"/>
                <a:gd name="T11" fmla="*/ 0 h 60"/>
                <a:gd name="T12" fmla="*/ 47 w 51"/>
                <a:gd name="T13" fmla="*/ 0 h 60"/>
                <a:gd name="T14" fmla="*/ 51 w 51"/>
                <a:gd name="T15" fmla="*/ 0 h 60"/>
                <a:gd name="T16" fmla="*/ 30 w 51"/>
                <a:gd name="T17" fmla="*/ 60 h 60"/>
                <a:gd name="T18" fmla="*/ 27 w 51"/>
                <a:gd name="T19" fmla="*/ 60 h 60"/>
                <a:gd name="T20" fmla="*/ 21 w 51"/>
                <a:gd name="T21" fmla="*/ 60 h 60"/>
                <a:gd name="T22" fmla="*/ 0 w 51"/>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60"/>
                <a:gd name="T38" fmla="*/ 51 w 51"/>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60">
                  <a:moveTo>
                    <a:pt x="0" y="0"/>
                  </a:moveTo>
                  <a:lnTo>
                    <a:pt x="4" y="0"/>
                  </a:lnTo>
                  <a:lnTo>
                    <a:pt x="8" y="0"/>
                  </a:lnTo>
                  <a:lnTo>
                    <a:pt x="27" y="51"/>
                  </a:lnTo>
                  <a:lnTo>
                    <a:pt x="44" y="0"/>
                  </a:lnTo>
                  <a:lnTo>
                    <a:pt x="47" y="0"/>
                  </a:lnTo>
                  <a:lnTo>
                    <a:pt x="51" y="0"/>
                  </a:lnTo>
                  <a:lnTo>
                    <a:pt x="30" y="60"/>
                  </a:lnTo>
                  <a:lnTo>
                    <a:pt x="27" y="60"/>
                  </a:lnTo>
                  <a:lnTo>
                    <a:pt x="21" y="60"/>
                  </a:lnTo>
                  <a:lnTo>
                    <a:pt x="0"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87" name="Freeform 96"/>
            <p:cNvSpPr>
              <a:spLocks noChangeArrowheads="1"/>
            </p:cNvSpPr>
            <p:nvPr/>
          </p:nvSpPr>
          <p:spPr bwMode="auto">
            <a:xfrm>
              <a:off x="1968" y="969"/>
              <a:ext cx="43" cy="60"/>
            </a:xfrm>
            <a:custGeom>
              <a:avLst/>
              <a:gdLst>
                <a:gd name="T0" fmla="*/ 0 w 43"/>
                <a:gd name="T1" fmla="*/ 60 h 60"/>
                <a:gd name="T2" fmla="*/ 0 w 43"/>
                <a:gd name="T3" fmla="*/ 0 h 60"/>
                <a:gd name="T4" fmla="*/ 43 w 43"/>
                <a:gd name="T5" fmla="*/ 0 h 60"/>
                <a:gd name="T6" fmla="*/ 43 w 43"/>
                <a:gd name="T7" fmla="*/ 3 h 60"/>
                <a:gd name="T8" fmla="*/ 43 w 43"/>
                <a:gd name="T9" fmla="*/ 7 h 60"/>
                <a:gd name="T10" fmla="*/ 8 w 43"/>
                <a:gd name="T11" fmla="*/ 7 h 60"/>
                <a:gd name="T12" fmla="*/ 8 w 43"/>
                <a:gd name="T13" fmla="*/ 24 h 60"/>
                <a:gd name="T14" fmla="*/ 40 w 43"/>
                <a:gd name="T15" fmla="*/ 24 h 60"/>
                <a:gd name="T16" fmla="*/ 40 w 43"/>
                <a:gd name="T17" fmla="*/ 28 h 60"/>
                <a:gd name="T18" fmla="*/ 40 w 43"/>
                <a:gd name="T19" fmla="*/ 32 h 60"/>
                <a:gd name="T20" fmla="*/ 8 w 43"/>
                <a:gd name="T21" fmla="*/ 32 h 60"/>
                <a:gd name="T22" fmla="*/ 8 w 43"/>
                <a:gd name="T23" fmla="*/ 53 h 60"/>
                <a:gd name="T24" fmla="*/ 43 w 43"/>
                <a:gd name="T25" fmla="*/ 53 h 60"/>
                <a:gd name="T26" fmla="*/ 43 w 43"/>
                <a:gd name="T27" fmla="*/ 57 h 60"/>
                <a:gd name="T28" fmla="*/ 43 w 43"/>
                <a:gd name="T29" fmla="*/ 60 h 60"/>
                <a:gd name="T30" fmla="*/ 0 w 43"/>
                <a:gd name="T31" fmla="*/ 6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60"/>
                <a:gd name="T50" fmla="*/ 43 w 43"/>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60">
                  <a:moveTo>
                    <a:pt x="0" y="60"/>
                  </a:moveTo>
                  <a:lnTo>
                    <a:pt x="0" y="0"/>
                  </a:lnTo>
                  <a:lnTo>
                    <a:pt x="43" y="0"/>
                  </a:lnTo>
                  <a:lnTo>
                    <a:pt x="43" y="3"/>
                  </a:lnTo>
                  <a:lnTo>
                    <a:pt x="43" y="7"/>
                  </a:lnTo>
                  <a:lnTo>
                    <a:pt x="8" y="7"/>
                  </a:lnTo>
                  <a:lnTo>
                    <a:pt x="8" y="24"/>
                  </a:lnTo>
                  <a:lnTo>
                    <a:pt x="40" y="24"/>
                  </a:lnTo>
                  <a:lnTo>
                    <a:pt x="40" y="28"/>
                  </a:lnTo>
                  <a:lnTo>
                    <a:pt x="40" y="32"/>
                  </a:lnTo>
                  <a:lnTo>
                    <a:pt x="8" y="32"/>
                  </a:lnTo>
                  <a:lnTo>
                    <a:pt x="8" y="53"/>
                  </a:lnTo>
                  <a:lnTo>
                    <a:pt x="43" y="53"/>
                  </a:lnTo>
                  <a:lnTo>
                    <a:pt x="43" y="57"/>
                  </a:lnTo>
                  <a:lnTo>
                    <a:pt x="43" y="60"/>
                  </a:lnTo>
                  <a:lnTo>
                    <a:pt x="0" y="6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88" name="Freeform 97"/>
            <p:cNvSpPr>
              <a:spLocks noEditPoints="1"/>
            </p:cNvSpPr>
            <p:nvPr/>
          </p:nvSpPr>
          <p:spPr bwMode="auto">
            <a:xfrm>
              <a:off x="2034" y="969"/>
              <a:ext cx="49" cy="60"/>
            </a:xfrm>
            <a:custGeom>
              <a:avLst/>
              <a:gdLst>
                <a:gd name="T0" fmla="*/ 0 w 26"/>
                <a:gd name="T1" fmla="*/ 0 h 32"/>
                <a:gd name="T2" fmla="*/ 56327 w 26"/>
                <a:gd name="T3" fmla="*/ 0 h 32"/>
                <a:gd name="T4" fmla="*/ 347069 w 26"/>
                <a:gd name="T5" fmla="*/ 0 h 32"/>
                <a:gd name="T6" fmla="*/ 548885 w 26"/>
                <a:gd name="T7" fmla="*/ 52048 h 32"/>
                <a:gd name="T8" fmla="*/ 635751 w 26"/>
                <a:gd name="T9" fmla="*/ 182981 h 32"/>
                <a:gd name="T10" fmla="*/ 548885 w 26"/>
                <a:gd name="T11" fmla="*/ 343089 h 32"/>
                <a:gd name="T12" fmla="*/ 513249 w 26"/>
                <a:gd name="T13" fmla="*/ 371507 h 32"/>
                <a:gd name="T14" fmla="*/ 533591 w 26"/>
                <a:gd name="T15" fmla="*/ 371507 h 32"/>
                <a:gd name="T16" fmla="*/ 605876 w 26"/>
                <a:gd name="T17" fmla="*/ 509597 h 32"/>
                <a:gd name="T18" fmla="*/ 605876 w 26"/>
                <a:gd name="T19" fmla="*/ 643292 h 32"/>
                <a:gd name="T20" fmla="*/ 635751 w 26"/>
                <a:gd name="T21" fmla="*/ 696576 h 32"/>
                <a:gd name="T22" fmla="*/ 654092 w 26"/>
                <a:gd name="T23" fmla="*/ 720517 h 32"/>
                <a:gd name="T24" fmla="*/ 654092 w 26"/>
                <a:gd name="T25" fmla="*/ 720517 h 32"/>
                <a:gd name="T26" fmla="*/ 533591 w 26"/>
                <a:gd name="T27" fmla="*/ 720517 h 32"/>
                <a:gd name="T28" fmla="*/ 513249 w 26"/>
                <a:gd name="T29" fmla="*/ 668454 h 32"/>
                <a:gd name="T30" fmla="*/ 513249 w 26"/>
                <a:gd name="T31" fmla="*/ 607837 h 32"/>
                <a:gd name="T32" fmla="*/ 513249 w 26"/>
                <a:gd name="T33" fmla="*/ 537542 h 32"/>
                <a:gd name="T34" fmla="*/ 458020 w 26"/>
                <a:gd name="T35" fmla="*/ 445155 h 32"/>
                <a:gd name="T36" fmla="*/ 347069 w 26"/>
                <a:gd name="T37" fmla="*/ 424789 h 32"/>
                <a:gd name="T38" fmla="*/ 106155 w 26"/>
                <a:gd name="T39" fmla="*/ 424789 h 32"/>
                <a:gd name="T40" fmla="*/ 106155 w 26"/>
                <a:gd name="T41" fmla="*/ 744405 h 32"/>
                <a:gd name="T42" fmla="*/ 56327 w 26"/>
                <a:gd name="T43" fmla="*/ 744405 h 32"/>
                <a:gd name="T44" fmla="*/ 0 w 26"/>
                <a:gd name="T45" fmla="*/ 744405 h 32"/>
                <a:gd name="T46" fmla="*/ 0 w 26"/>
                <a:gd name="T47" fmla="*/ 0 h 32"/>
                <a:gd name="T48" fmla="*/ 106155 w 26"/>
                <a:gd name="T49" fmla="*/ 324180 h 32"/>
                <a:gd name="T50" fmla="*/ 347069 w 26"/>
                <a:gd name="T51" fmla="*/ 324180 h 32"/>
                <a:gd name="T52" fmla="*/ 483762 w 26"/>
                <a:gd name="T53" fmla="*/ 295914 h 32"/>
                <a:gd name="T54" fmla="*/ 513249 w 26"/>
                <a:gd name="T55" fmla="*/ 211742 h 32"/>
                <a:gd name="T56" fmla="*/ 483762 w 26"/>
                <a:gd name="T57" fmla="*/ 112929 h 32"/>
                <a:gd name="T58" fmla="*/ 347069 w 26"/>
                <a:gd name="T59" fmla="*/ 73648 h 32"/>
                <a:gd name="T60" fmla="*/ 106155 w 26"/>
                <a:gd name="T61" fmla="*/ 73648 h 32"/>
                <a:gd name="T62" fmla="*/ 106155 w 26"/>
                <a:gd name="T63" fmla="*/ 32418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32"/>
                <a:gd name="T98" fmla="*/ 26 w 26"/>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32">
                  <a:moveTo>
                    <a:pt x="0" y="0"/>
                  </a:moveTo>
                  <a:cubicBezTo>
                    <a:pt x="2" y="0"/>
                    <a:pt x="2" y="0"/>
                    <a:pt x="2" y="0"/>
                  </a:cubicBezTo>
                  <a:cubicBezTo>
                    <a:pt x="14" y="0"/>
                    <a:pt x="14" y="0"/>
                    <a:pt x="14" y="0"/>
                  </a:cubicBezTo>
                  <a:cubicBezTo>
                    <a:pt x="18" y="0"/>
                    <a:pt x="20" y="1"/>
                    <a:pt x="22" y="2"/>
                  </a:cubicBezTo>
                  <a:cubicBezTo>
                    <a:pt x="24" y="3"/>
                    <a:pt x="25" y="6"/>
                    <a:pt x="25" y="8"/>
                  </a:cubicBezTo>
                  <a:cubicBezTo>
                    <a:pt x="25" y="11"/>
                    <a:pt x="24" y="13"/>
                    <a:pt x="22" y="15"/>
                  </a:cubicBezTo>
                  <a:cubicBezTo>
                    <a:pt x="21" y="15"/>
                    <a:pt x="21" y="16"/>
                    <a:pt x="20" y="16"/>
                  </a:cubicBezTo>
                  <a:cubicBezTo>
                    <a:pt x="21" y="16"/>
                    <a:pt x="21" y="16"/>
                    <a:pt x="21" y="16"/>
                  </a:cubicBezTo>
                  <a:cubicBezTo>
                    <a:pt x="23" y="17"/>
                    <a:pt x="24" y="19"/>
                    <a:pt x="24" y="22"/>
                  </a:cubicBezTo>
                  <a:cubicBezTo>
                    <a:pt x="24" y="28"/>
                    <a:pt x="24" y="28"/>
                    <a:pt x="24" y="28"/>
                  </a:cubicBezTo>
                  <a:cubicBezTo>
                    <a:pt x="24" y="29"/>
                    <a:pt x="24" y="29"/>
                    <a:pt x="25" y="30"/>
                  </a:cubicBezTo>
                  <a:cubicBezTo>
                    <a:pt x="25" y="30"/>
                    <a:pt x="25" y="30"/>
                    <a:pt x="26" y="31"/>
                  </a:cubicBezTo>
                  <a:cubicBezTo>
                    <a:pt x="26" y="31"/>
                    <a:pt x="26" y="31"/>
                    <a:pt x="26" y="31"/>
                  </a:cubicBezTo>
                  <a:cubicBezTo>
                    <a:pt x="21" y="31"/>
                    <a:pt x="21" y="31"/>
                    <a:pt x="21" y="31"/>
                  </a:cubicBezTo>
                  <a:cubicBezTo>
                    <a:pt x="20" y="31"/>
                    <a:pt x="20" y="31"/>
                    <a:pt x="20" y="29"/>
                  </a:cubicBezTo>
                  <a:cubicBezTo>
                    <a:pt x="20" y="28"/>
                    <a:pt x="20" y="27"/>
                    <a:pt x="20" y="26"/>
                  </a:cubicBezTo>
                  <a:cubicBezTo>
                    <a:pt x="20" y="23"/>
                    <a:pt x="20" y="23"/>
                    <a:pt x="20" y="23"/>
                  </a:cubicBezTo>
                  <a:cubicBezTo>
                    <a:pt x="20" y="21"/>
                    <a:pt x="19" y="20"/>
                    <a:pt x="18" y="19"/>
                  </a:cubicBezTo>
                  <a:cubicBezTo>
                    <a:pt x="18" y="18"/>
                    <a:pt x="16" y="18"/>
                    <a:pt x="14" y="18"/>
                  </a:cubicBezTo>
                  <a:cubicBezTo>
                    <a:pt x="4" y="18"/>
                    <a:pt x="4" y="18"/>
                    <a:pt x="4" y="18"/>
                  </a:cubicBezTo>
                  <a:cubicBezTo>
                    <a:pt x="4" y="32"/>
                    <a:pt x="4" y="32"/>
                    <a:pt x="4" y="32"/>
                  </a:cubicBezTo>
                  <a:cubicBezTo>
                    <a:pt x="2" y="32"/>
                    <a:pt x="2" y="32"/>
                    <a:pt x="2" y="32"/>
                  </a:cubicBezTo>
                  <a:cubicBezTo>
                    <a:pt x="0" y="32"/>
                    <a:pt x="0" y="32"/>
                    <a:pt x="0" y="32"/>
                  </a:cubicBezTo>
                  <a:lnTo>
                    <a:pt x="0" y="0"/>
                  </a:lnTo>
                  <a:close/>
                  <a:moveTo>
                    <a:pt x="4" y="14"/>
                  </a:moveTo>
                  <a:cubicBezTo>
                    <a:pt x="14" y="14"/>
                    <a:pt x="14" y="14"/>
                    <a:pt x="14" y="14"/>
                  </a:cubicBezTo>
                  <a:cubicBezTo>
                    <a:pt x="16" y="14"/>
                    <a:pt x="18" y="14"/>
                    <a:pt x="19" y="13"/>
                  </a:cubicBezTo>
                  <a:cubicBezTo>
                    <a:pt x="20" y="12"/>
                    <a:pt x="20" y="11"/>
                    <a:pt x="20" y="9"/>
                  </a:cubicBezTo>
                  <a:cubicBezTo>
                    <a:pt x="20" y="7"/>
                    <a:pt x="20" y="5"/>
                    <a:pt x="19" y="5"/>
                  </a:cubicBezTo>
                  <a:cubicBezTo>
                    <a:pt x="18" y="4"/>
                    <a:pt x="16" y="3"/>
                    <a:pt x="14" y="3"/>
                  </a:cubicBezTo>
                  <a:cubicBezTo>
                    <a:pt x="4" y="3"/>
                    <a:pt x="4" y="3"/>
                    <a:pt x="4" y="3"/>
                  </a:cubicBezTo>
                  <a:lnTo>
                    <a:pt x="4" y="14"/>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89" name="Freeform 98"/>
            <p:cNvSpPr>
              <a:spLocks noChangeArrowheads="1"/>
            </p:cNvSpPr>
            <p:nvPr/>
          </p:nvSpPr>
          <p:spPr bwMode="auto">
            <a:xfrm>
              <a:off x="2100" y="967"/>
              <a:ext cx="47" cy="62"/>
            </a:xfrm>
            <a:custGeom>
              <a:avLst/>
              <a:gdLst>
                <a:gd name="T0" fmla="*/ 503114 w 25"/>
                <a:gd name="T1" fmla="*/ 246991 h 33"/>
                <a:gd name="T2" fmla="*/ 440668 w 25"/>
                <a:gd name="T3" fmla="*/ 116111 h 33"/>
                <a:gd name="T4" fmla="*/ 312112 w 25"/>
                <a:gd name="T5" fmla="*/ 102952 h 33"/>
                <a:gd name="T6" fmla="*/ 166017 w 25"/>
                <a:gd name="T7" fmla="*/ 116111 h 33"/>
                <a:gd name="T8" fmla="*/ 117053 w 25"/>
                <a:gd name="T9" fmla="*/ 218148 h 33"/>
                <a:gd name="T10" fmla="*/ 142348 w 25"/>
                <a:gd name="T11" fmla="*/ 294325 h 33"/>
                <a:gd name="T12" fmla="*/ 296657 w 25"/>
                <a:gd name="T13" fmla="*/ 334922 h 33"/>
                <a:gd name="T14" fmla="*/ 413713 w 25"/>
                <a:gd name="T15" fmla="*/ 363404 h 33"/>
                <a:gd name="T16" fmla="*/ 557715 w 25"/>
                <a:gd name="T17" fmla="*/ 435805 h 33"/>
                <a:gd name="T18" fmla="*/ 604339 w 25"/>
                <a:gd name="T19" fmla="*/ 582496 h 33"/>
                <a:gd name="T20" fmla="*/ 531634 w 25"/>
                <a:gd name="T21" fmla="*/ 744062 h 33"/>
                <a:gd name="T22" fmla="*/ 312112 w 25"/>
                <a:gd name="T23" fmla="*/ 793014 h 33"/>
                <a:gd name="T24" fmla="*/ 75717 w 25"/>
                <a:gd name="T25" fmla="*/ 715827 h 33"/>
                <a:gd name="T26" fmla="*/ 0 w 25"/>
                <a:gd name="T27" fmla="*/ 552974 h 33"/>
                <a:gd name="T28" fmla="*/ 0 w 25"/>
                <a:gd name="T29" fmla="*/ 526102 h 33"/>
                <a:gd name="T30" fmla="*/ 103573 w 25"/>
                <a:gd name="T31" fmla="*/ 526102 h 33"/>
                <a:gd name="T32" fmla="*/ 142348 w 25"/>
                <a:gd name="T33" fmla="*/ 682759 h 33"/>
                <a:gd name="T34" fmla="*/ 312112 w 25"/>
                <a:gd name="T35" fmla="*/ 715827 h 33"/>
                <a:gd name="T36" fmla="*/ 470026 w 25"/>
                <a:gd name="T37" fmla="*/ 682759 h 33"/>
                <a:gd name="T38" fmla="*/ 503114 w 25"/>
                <a:gd name="T39" fmla="*/ 582496 h 33"/>
                <a:gd name="T40" fmla="*/ 487659 w 25"/>
                <a:gd name="T41" fmla="*/ 496936 h 33"/>
                <a:gd name="T42" fmla="*/ 337110 w 25"/>
                <a:gd name="T43" fmla="*/ 464044 h 33"/>
                <a:gd name="T44" fmla="*/ 220060 w 25"/>
                <a:gd name="T45" fmla="*/ 409854 h 33"/>
                <a:gd name="T46" fmla="*/ 75717 w 25"/>
                <a:gd name="T47" fmla="*/ 363404 h 33"/>
                <a:gd name="T48" fmla="*/ 29304 w 25"/>
                <a:gd name="T49" fmla="*/ 246991 h 33"/>
                <a:gd name="T50" fmla="*/ 103573 w 25"/>
                <a:gd name="T51" fmla="*/ 74932 h 33"/>
                <a:gd name="T52" fmla="*/ 312112 w 25"/>
                <a:gd name="T53" fmla="*/ 0 h 33"/>
                <a:gd name="T54" fmla="*/ 503114 w 25"/>
                <a:gd name="T55" fmla="*/ 74932 h 33"/>
                <a:gd name="T56" fmla="*/ 604339 w 25"/>
                <a:gd name="T57" fmla="*/ 246991 h 33"/>
                <a:gd name="T58" fmla="*/ 503114 w 25"/>
                <a:gd name="T59" fmla="*/ 246991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
                <a:gd name="T91" fmla="*/ 0 h 33"/>
                <a:gd name="T92" fmla="*/ 25 w 25"/>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 h="33">
                  <a:moveTo>
                    <a:pt x="21" y="10"/>
                  </a:moveTo>
                  <a:cubicBezTo>
                    <a:pt x="20" y="8"/>
                    <a:pt x="20" y="6"/>
                    <a:pt x="18" y="5"/>
                  </a:cubicBezTo>
                  <a:cubicBezTo>
                    <a:pt x="17" y="4"/>
                    <a:pt x="15" y="4"/>
                    <a:pt x="13" y="4"/>
                  </a:cubicBezTo>
                  <a:cubicBezTo>
                    <a:pt x="10" y="4"/>
                    <a:pt x="8" y="4"/>
                    <a:pt x="7" y="5"/>
                  </a:cubicBezTo>
                  <a:cubicBezTo>
                    <a:pt x="6" y="6"/>
                    <a:pt x="5" y="7"/>
                    <a:pt x="5" y="9"/>
                  </a:cubicBezTo>
                  <a:cubicBezTo>
                    <a:pt x="5" y="10"/>
                    <a:pt x="6" y="11"/>
                    <a:pt x="6" y="12"/>
                  </a:cubicBezTo>
                  <a:cubicBezTo>
                    <a:pt x="7" y="13"/>
                    <a:pt x="9" y="13"/>
                    <a:pt x="12" y="14"/>
                  </a:cubicBezTo>
                  <a:cubicBezTo>
                    <a:pt x="17" y="15"/>
                    <a:pt x="17" y="15"/>
                    <a:pt x="17" y="15"/>
                  </a:cubicBezTo>
                  <a:cubicBezTo>
                    <a:pt x="20" y="16"/>
                    <a:pt x="22" y="17"/>
                    <a:pt x="23" y="18"/>
                  </a:cubicBezTo>
                  <a:cubicBezTo>
                    <a:pt x="25" y="20"/>
                    <a:pt x="25" y="22"/>
                    <a:pt x="25" y="24"/>
                  </a:cubicBezTo>
                  <a:cubicBezTo>
                    <a:pt x="25" y="27"/>
                    <a:pt x="24" y="29"/>
                    <a:pt x="22" y="31"/>
                  </a:cubicBezTo>
                  <a:cubicBezTo>
                    <a:pt x="20" y="33"/>
                    <a:pt x="17" y="33"/>
                    <a:pt x="13" y="33"/>
                  </a:cubicBezTo>
                  <a:cubicBezTo>
                    <a:pt x="9" y="33"/>
                    <a:pt x="6" y="32"/>
                    <a:pt x="3" y="30"/>
                  </a:cubicBezTo>
                  <a:cubicBezTo>
                    <a:pt x="1" y="29"/>
                    <a:pt x="0" y="26"/>
                    <a:pt x="0" y="23"/>
                  </a:cubicBezTo>
                  <a:cubicBezTo>
                    <a:pt x="0" y="22"/>
                    <a:pt x="0" y="22"/>
                    <a:pt x="0" y="22"/>
                  </a:cubicBezTo>
                  <a:cubicBezTo>
                    <a:pt x="4" y="22"/>
                    <a:pt x="4" y="22"/>
                    <a:pt x="4" y="22"/>
                  </a:cubicBezTo>
                  <a:cubicBezTo>
                    <a:pt x="4" y="25"/>
                    <a:pt x="5" y="26"/>
                    <a:pt x="6" y="28"/>
                  </a:cubicBezTo>
                  <a:cubicBezTo>
                    <a:pt x="8" y="29"/>
                    <a:pt x="10" y="30"/>
                    <a:pt x="13" y="30"/>
                  </a:cubicBezTo>
                  <a:cubicBezTo>
                    <a:pt x="16" y="30"/>
                    <a:pt x="18" y="29"/>
                    <a:pt x="19" y="28"/>
                  </a:cubicBezTo>
                  <a:cubicBezTo>
                    <a:pt x="20" y="27"/>
                    <a:pt x="21" y="26"/>
                    <a:pt x="21" y="24"/>
                  </a:cubicBezTo>
                  <a:cubicBezTo>
                    <a:pt x="21" y="23"/>
                    <a:pt x="21" y="22"/>
                    <a:pt x="20" y="21"/>
                  </a:cubicBezTo>
                  <a:cubicBezTo>
                    <a:pt x="19" y="20"/>
                    <a:pt x="17" y="19"/>
                    <a:pt x="14" y="19"/>
                  </a:cubicBezTo>
                  <a:cubicBezTo>
                    <a:pt x="9" y="17"/>
                    <a:pt x="9" y="17"/>
                    <a:pt x="9" y="17"/>
                  </a:cubicBezTo>
                  <a:cubicBezTo>
                    <a:pt x="6" y="17"/>
                    <a:pt x="4" y="16"/>
                    <a:pt x="3" y="15"/>
                  </a:cubicBezTo>
                  <a:cubicBezTo>
                    <a:pt x="2" y="14"/>
                    <a:pt x="1" y="12"/>
                    <a:pt x="1" y="10"/>
                  </a:cubicBezTo>
                  <a:cubicBezTo>
                    <a:pt x="1" y="7"/>
                    <a:pt x="2" y="4"/>
                    <a:pt x="4" y="3"/>
                  </a:cubicBezTo>
                  <a:cubicBezTo>
                    <a:pt x="6" y="1"/>
                    <a:pt x="9" y="0"/>
                    <a:pt x="13" y="0"/>
                  </a:cubicBezTo>
                  <a:cubicBezTo>
                    <a:pt x="16" y="0"/>
                    <a:pt x="19" y="1"/>
                    <a:pt x="21" y="3"/>
                  </a:cubicBezTo>
                  <a:cubicBezTo>
                    <a:pt x="23" y="4"/>
                    <a:pt x="24" y="7"/>
                    <a:pt x="25" y="10"/>
                  </a:cubicBezTo>
                  <a:lnTo>
                    <a:pt x="21" y="1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90" name="Freeform 99"/>
            <p:cNvSpPr>
              <a:spLocks noChangeArrowheads="1"/>
            </p:cNvSpPr>
            <p:nvPr/>
          </p:nvSpPr>
          <p:spPr bwMode="auto">
            <a:xfrm>
              <a:off x="2168" y="969"/>
              <a:ext cx="7" cy="60"/>
            </a:xfrm>
            <a:custGeom>
              <a:avLst/>
              <a:gdLst>
                <a:gd name="T0" fmla="*/ 0 w 7"/>
                <a:gd name="T1" fmla="*/ 0 h 60"/>
                <a:gd name="T2" fmla="*/ 3 w 7"/>
                <a:gd name="T3" fmla="*/ 0 h 60"/>
                <a:gd name="T4" fmla="*/ 7 w 7"/>
                <a:gd name="T5" fmla="*/ 0 h 60"/>
                <a:gd name="T6" fmla="*/ 7 w 7"/>
                <a:gd name="T7" fmla="*/ 60 h 60"/>
                <a:gd name="T8" fmla="*/ 3 w 7"/>
                <a:gd name="T9" fmla="*/ 60 h 60"/>
                <a:gd name="T10" fmla="*/ 0 w 7"/>
                <a:gd name="T11" fmla="*/ 60 h 60"/>
                <a:gd name="T12" fmla="*/ 0 w 7"/>
                <a:gd name="T13" fmla="*/ 0 h 60"/>
                <a:gd name="T14" fmla="*/ 0 60000 65536"/>
                <a:gd name="T15" fmla="*/ 0 60000 65536"/>
                <a:gd name="T16" fmla="*/ 0 60000 65536"/>
                <a:gd name="T17" fmla="*/ 0 60000 65536"/>
                <a:gd name="T18" fmla="*/ 0 60000 65536"/>
                <a:gd name="T19" fmla="*/ 0 60000 65536"/>
                <a:gd name="T20" fmla="*/ 0 60000 65536"/>
                <a:gd name="T21" fmla="*/ 0 w 7"/>
                <a:gd name="T22" fmla="*/ 0 h 60"/>
                <a:gd name="T23" fmla="*/ 7 w 7"/>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0">
                  <a:moveTo>
                    <a:pt x="0" y="0"/>
                  </a:moveTo>
                  <a:lnTo>
                    <a:pt x="3" y="0"/>
                  </a:lnTo>
                  <a:lnTo>
                    <a:pt x="7" y="0"/>
                  </a:lnTo>
                  <a:lnTo>
                    <a:pt x="7" y="60"/>
                  </a:lnTo>
                  <a:lnTo>
                    <a:pt x="3" y="60"/>
                  </a:lnTo>
                  <a:lnTo>
                    <a:pt x="0" y="60"/>
                  </a:lnTo>
                  <a:lnTo>
                    <a:pt x="0"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91" name="Freeform 100"/>
            <p:cNvSpPr>
              <a:spLocks noChangeArrowheads="1"/>
            </p:cNvSpPr>
            <p:nvPr/>
          </p:nvSpPr>
          <p:spPr bwMode="auto">
            <a:xfrm>
              <a:off x="2192" y="969"/>
              <a:ext cx="49" cy="60"/>
            </a:xfrm>
            <a:custGeom>
              <a:avLst/>
              <a:gdLst>
                <a:gd name="T0" fmla="*/ 21 w 49"/>
                <a:gd name="T1" fmla="*/ 7 h 60"/>
                <a:gd name="T2" fmla="*/ 0 w 49"/>
                <a:gd name="T3" fmla="*/ 7 h 60"/>
                <a:gd name="T4" fmla="*/ 0 w 49"/>
                <a:gd name="T5" fmla="*/ 3 h 60"/>
                <a:gd name="T6" fmla="*/ 0 w 49"/>
                <a:gd name="T7" fmla="*/ 0 h 60"/>
                <a:gd name="T8" fmla="*/ 49 w 49"/>
                <a:gd name="T9" fmla="*/ 0 h 60"/>
                <a:gd name="T10" fmla="*/ 49 w 49"/>
                <a:gd name="T11" fmla="*/ 3 h 60"/>
                <a:gd name="T12" fmla="*/ 49 w 49"/>
                <a:gd name="T13" fmla="*/ 7 h 60"/>
                <a:gd name="T14" fmla="*/ 28 w 49"/>
                <a:gd name="T15" fmla="*/ 7 h 60"/>
                <a:gd name="T16" fmla="*/ 28 w 49"/>
                <a:gd name="T17" fmla="*/ 60 h 60"/>
                <a:gd name="T18" fmla="*/ 25 w 49"/>
                <a:gd name="T19" fmla="*/ 60 h 60"/>
                <a:gd name="T20" fmla="*/ 21 w 49"/>
                <a:gd name="T21" fmla="*/ 60 h 60"/>
                <a:gd name="T22" fmla="*/ 21 w 49"/>
                <a:gd name="T23" fmla="*/ 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60"/>
                <a:gd name="T38" fmla="*/ 49 w 49"/>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60">
                  <a:moveTo>
                    <a:pt x="21" y="7"/>
                  </a:moveTo>
                  <a:lnTo>
                    <a:pt x="0" y="7"/>
                  </a:lnTo>
                  <a:lnTo>
                    <a:pt x="0" y="3"/>
                  </a:lnTo>
                  <a:lnTo>
                    <a:pt x="0" y="0"/>
                  </a:lnTo>
                  <a:lnTo>
                    <a:pt x="49" y="0"/>
                  </a:lnTo>
                  <a:lnTo>
                    <a:pt x="49" y="3"/>
                  </a:lnTo>
                  <a:lnTo>
                    <a:pt x="49" y="7"/>
                  </a:lnTo>
                  <a:lnTo>
                    <a:pt x="28" y="7"/>
                  </a:lnTo>
                  <a:lnTo>
                    <a:pt x="28" y="60"/>
                  </a:lnTo>
                  <a:lnTo>
                    <a:pt x="25" y="60"/>
                  </a:lnTo>
                  <a:lnTo>
                    <a:pt x="21" y="60"/>
                  </a:lnTo>
                  <a:lnTo>
                    <a:pt x="21" y="7"/>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92" name="Freeform 101"/>
            <p:cNvSpPr>
              <a:spLocks noChangeArrowheads="1"/>
            </p:cNvSpPr>
            <p:nvPr/>
          </p:nvSpPr>
          <p:spPr bwMode="auto">
            <a:xfrm>
              <a:off x="2254" y="969"/>
              <a:ext cx="55" cy="60"/>
            </a:xfrm>
            <a:custGeom>
              <a:avLst/>
              <a:gdLst>
                <a:gd name="T0" fmla="*/ 23 w 55"/>
                <a:gd name="T1" fmla="*/ 36 h 60"/>
                <a:gd name="T2" fmla="*/ 0 w 55"/>
                <a:gd name="T3" fmla="*/ 0 h 60"/>
                <a:gd name="T4" fmla="*/ 6 w 55"/>
                <a:gd name="T5" fmla="*/ 0 h 60"/>
                <a:gd name="T6" fmla="*/ 10 w 55"/>
                <a:gd name="T7" fmla="*/ 0 h 60"/>
                <a:gd name="T8" fmla="*/ 27 w 55"/>
                <a:gd name="T9" fmla="*/ 28 h 60"/>
                <a:gd name="T10" fmla="*/ 27 w 55"/>
                <a:gd name="T11" fmla="*/ 28 h 60"/>
                <a:gd name="T12" fmla="*/ 46 w 55"/>
                <a:gd name="T13" fmla="*/ 0 h 60"/>
                <a:gd name="T14" fmla="*/ 49 w 55"/>
                <a:gd name="T15" fmla="*/ 0 h 60"/>
                <a:gd name="T16" fmla="*/ 55 w 55"/>
                <a:gd name="T17" fmla="*/ 0 h 60"/>
                <a:gd name="T18" fmla="*/ 32 w 55"/>
                <a:gd name="T19" fmla="*/ 36 h 60"/>
                <a:gd name="T20" fmla="*/ 32 w 55"/>
                <a:gd name="T21" fmla="*/ 60 h 60"/>
                <a:gd name="T22" fmla="*/ 27 w 55"/>
                <a:gd name="T23" fmla="*/ 60 h 60"/>
                <a:gd name="T24" fmla="*/ 23 w 55"/>
                <a:gd name="T25" fmla="*/ 60 h 60"/>
                <a:gd name="T26" fmla="*/ 23 w 55"/>
                <a:gd name="T27" fmla="*/ 36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0"/>
                <a:gd name="T44" fmla="*/ 55 w 55"/>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0">
                  <a:moveTo>
                    <a:pt x="23" y="36"/>
                  </a:moveTo>
                  <a:lnTo>
                    <a:pt x="0" y="0"/>
                  </a:lnTo>
                  <a:lnTo>
                    <a:pt x="6" y="0"/>
                  </a:lnTo>
                  <a:lnTo>
                    <a:pt x="10" y="0"/>
                  </a:lnTo>
                  <a:lnTo>
                    <a:pt x="27" y="28"/>
                  </a:lnTo>
                  <a:lnTo>
                    <a:pt x="46" y="0"/>
                  </a:lnTo>
                  <a:lnTo>
                    <a:pt x="49" y="0"/>
                  </a:lnTo>
                  <a:lnTo>
                    <a:pt x="55" y="0"/>
                  </a:lnTo>
                  <a:lnTo>
                    <a:pt x="32" y="36"/>
                  </a:lnTo>
                  <a:lnTo>
                    <a:pt x="32" y="60"/>
                  </a:lnTo>
                  <a:lnTo>
                    <a:pt x="27" y="60"/>
                  </a:lnTo>
                  <a:lnTo>
                    <a:pt x="23" y="60"/>
                  </a:lnTo>
                  <a:lnTo>
                    <a:pt x="23" y="36"/>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93" name="Freeform 102"/>
            <p:cNvSpPr>
              <a:spLocks noEditPoints="1"/>
            </p:cNvSpPr>
            <p:nvPr/>
          </p:nvSpPr>
          <p:spPr bwMode="auto">
            <a:xfrm>
              <a:off x="512" y="553"/>
              <a:ext cx="533" cy="537"/>
            </a:xfrm>
            <a:custGeom>
              <a:avLst/>
              <a:gdLst>
                <a:gd name="T0" fmla="*/ 3541982 w 283"/>
                <a:gd name="T1" fmla="*/ 0 h 283"/>
                <a:gd name="T2" fmla="*/ 7093826 w 283"/>
                <a:gd name="T3" fmla="*/ 4003189 h 283"/>
                <a:gd name="T4" fmla="*/ 3541982 w 283"/>
                <a:gd name="T5" fmla="*/ 7996769 h 283"/>
                <a:gd name="T6" fmla="*/ 0 w 283"/>
                <a:gd name="T7" fmla="*/ 4003189 h 283"/>
                <a:gd name="T8" fmla="*/ 3541982 w 283"/>
                <a:gd name="T9" fmla="*/ 0 h 283"/>
                <a:gd name="T10" fmla="*/ 3541982 w 283"/>
                <a:gd name="T11" fmla="*/ 165189 h 283"/>
                <a:gd name="T12" fmla="*/ 119533 w 283"/>
                <a:gd name="T13" fmla="*/ 4003189 h 283"/>
                <a:gd name="T14" fmla="*/ 3541982 w 283"/>
                <a:gd name="T15" fmla="*/ 7831625 h 283"/>
                <a:gd name="T16" fmla="*/ 6944401 w 283"/>
                <a:gd name="T17" fmla="*/ 4003189 h 283"/>
                <a:gd name="T18" fmla="*/ 3541982 w 283"/>
                <a:gd name="T19" fmla="*/ 165189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283"/>
                <a:gd name="T32" fmla="*/ 283 w 283"/>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283">
                  <a:moveTo>
                    <a:pt x="141" y="0"/>
                  </a:moveTo>
                  <a:cubicBezTo>
                    <a:pt x="219" y="0"/>
                    <a:pt x="283" y="64"/>
                    <a:pt x="283" y="142"/>
                  </a:cubicBezTo>
                  <a:cubicBezTo>
                    <a:pt x="283" y="219"/>
                    <a:pt x="219" y="283"/>
                    <a:pt x="141" y="283"/>
                  </a:cubicBezTo>
                  <a:cubicBezTo>
                    <a:pt x="63" y="283"/>
                    <a:pt x="0" y="219"/>
                    <a:pt x="0" y="142"/>
                  </a:cubicBezTo>
                  <a:cubicBezTo>
                    <a:pt x="0" y="64"/>
                    <a:pt x="63" y="0"/>
                    <a:pt x="141" y="0"/>
                  </a:cubicBezTo>
                  <a:moveTo>
                    <a:pt x="141" y="6"/>
                  </a:moveTo>
                  <a:cubicBezTo>
                    <a:pt x="66" y="6"/>
                    <a:pt x="5" y="67"/>
                    <a:pt x="5" y="142"/>
                  </a:cubicBezTo>
                  <a:cubicBezTo>
                    <a:pt x="5" y="216"/>
                    <a:pt x="66" y="277"/>
                    <a:pt x="141" y="277"/>
                  </a:cubicBezTo>
                  <a:cubicBezTo>
                    <a:pt x="216" y="277"/>
                    <a:pt x="277" y="216"/>
                    <a:pt x="277" y="142"/>
                  </a:cubicBezTo>
                  <a:cubicBezTo>
                    <a:pt x="277" y="67"/>
                    <a:pt x="216" y="6"/>
                    <a:pt x="141" y="6"/>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94" name="Freeform 103"/>
            <p:cNvSpPr>
              <a:spLocks noChangeArrowheads="1"/>
            </p:cNvSpPr>
            <p:nvPr/>
          </p:nvSpPr>
          <p:spPr bwMode="auto">
            <a:xfrm>
              <a:off x="631" y="673"/>
              <a:ext cx="293" cy="263"/>
            </a:xfrm>
            <a:custGeom>
              <a:avLst/>
              <a:gdLst>
                <a:gd name="T0" fmla="*/ 679999 w 156"/>
                <a:gd name="T1" fmla="*/ 3751804 h 139"/>
                <a:gd name="T2" fmla="*/ 164315 w 156"/>
                <a:gd name="T3" fmla="*/ 3022997 h 139"/>
                <a:gd name="T4" fmla="*/ 0 w 156"/>
                <a:gd name="T5" fmla="*/ 2126525 h 139"/>
                <a:gd name="T6" fmla="*/ 1874278 w 156"/>
                <a:gd name="T7" fmla="*/ 0 h 139"/>
                <a:gd name="T8" fmla="*/ 3738679 w 156"/>
                <a:gd name="T9" fmla="*/ 2126525 h 139"/>
                <a:gd name="T10" fmla="*/ 3576701 w 156"/>
                <a:gd name="T11" fmla="*/ 3022997 h 139"/>
                <a:gd name="T12" fmla="*/ 3065679 w 156"/>
                <a:gd name="T13" fmla="*/ 3751804 h 139"/>
                <a:gd name="T14" fmla="*/ 3025807 w 156"/>
                <a:gd name="T15" fmla="*/ 3692869 h 139"/>
                <a:gd name="T16" fmla="*/ 3500183 w 156"/>
                <a:gd name="T17" fmla="*/ 2991933 h 139"/>
                <a:gd name="T18" fmla="*/ 3662794 w 156"/>
                <a:gd name="T19" fmla="*/ 2126525 h 139"/>
                <a:gd name="T20" fmla="*/ 1874278 w 156"/>
                <a:gd name="T21" fmla="*/ 84563 h 139"/>
                <a:gd name="T22" fmla="*/ 74790 w 156"/>
                <a:gd name="T23" fmla="*/ 2126525 h 139"/>
                <a:gd name="T24" fmla="*/ 246351 w 156"/>
                <a:gd name="T25" fmla="*/ 2991933 h 139"/>
                <a:gd name="T26" fmla="*/ 712786 w 156"/>
                <a:gd name="T27" fmla="*/ 3692869 h 139"/>
                <a:gd name="T28" fmla="*/ 679999 w 156"/>
                <a:gd name="T29" fmla="*/ 3751804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139"/>
                <a:gd name="T47" fmla="*/ 156 w 156"/>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139">
                  <a:moveTo>
                    <a:pt x="28" y="139"/>
                  </a:moveTo>
                  <a:cubicBezTo>
                    <a:pt x="20" y="132"/>
                    <a:pt x="12" y="122"/>
                    <a:pt x="7" y="112"/>
                  </a:cubicBezTo>
                  <a:cubicBezTo>
                    <a:pt x="3" y="102"/>
                    <a:pt x="0" y="90"/>
                    <a:pt x="0" y="79"/>
                  </a:cubicBezTo>
                  <a:cubicBezTo>
                    <a:pt x="0" y="36"/>
                    <a:pt x="35" y="0"/>
                    <a:pt x="78" y="0"/>
                  </a:cubicBezTo>
                  <a:cubicBezTo>
                    <a:pt x="121" y="0"/>
                    <a:pt x="156" y="36"/>
                    <a:pt x="156" y="79"/>
                  </a:cubicBezTo>
                  <a:cubicBezTo>
                    <a:pt x="156" y="90"/>
                    <a:pt x="154" y="102"/>
                    <a:pt x="149" y="112"/>
                  </a:cubicBezTo>
                  <a:cubicBezTo>
                    <a:pt x="144" y="122"/>
                    <a:pt x="137" y="132"/>
                    <a:pt x="128" y="139"/>
                  </a:cubicBezTo>
                  <a:cubicBezTo>
                    <a:pt x="126" y="137"/>
                    <a:pt x="126" y="137"/>
                    <a:pt x="126" y="137"/>
                  </a:cubicBezTo>
                  <a:cubicBezTo>
                    <a:pt x="135" y="130"/>
                    <a:pt x="142" y="121"/>
                    <a:pt x="146" y="111"/>
                  </a:cubicBezTo>
                  <a:cubicBezTo>
                    <a:pt x="151" y="101"/>
                    <a:pt x="153" y="90"/>
                    <a:pt x="153" y="79"/>
                  </a:cubicBezTo>
                  <a:cubicBezTo>
                    <a:pt x="153" y="37"/>
                    <a:pt x="120" y="3"/>
                    <a:pt x="78" y="3"/>
                  </a:cubicBezTo>
                  <a:cubicBezTo>
                    <a:pt x="37" y="3"/>
                    <a:pt x="3" y="37"/>
                    <a:pt x="3" y="79"/>
                  </a:cubicBezTo>
                  <a:cubicBezTo>
                    <a:pt x="3" y="90"/>
                    <a:pt x="5" y="101"/>
                    <a:pt x="10" y="111"/>
                  </a:cubicBezTo>
                  <a:cubicBezTo>
                    <a:pt x="15" y="121"/>
                    <a:pt x="22" y="130"/>
                    <a:pt x="30" y="137"/>
                  </a:cubicBezTo>
                  <a:lnTo>
                    <a:pt x="28" y="139"/>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95" name="Freeform 104"/>
            <p:cNvSpPr>
              <a:spLocks noChangeArrowheads="1"/>
            </p:cNvSpPr>
            <p:nvPr/>
          </p:nvSpPr>
          <p:spPr bwMode="auto">
            <a:xfrm>
              <a:off x="540" y="868"/>
              <a:ext cx="59" cy="44"/>
            </a:xfrm>
            <a:custGeom>
              <a:avLst/>
              <a:gdLst>
                <a:gd name="T0" fmla="*/ 10 w 59"/>
                <a:gd name="T1" fmla="*/ 44 h 44"/>
                <a:gd name="T2" fmla="*/ 0 w 59"/>
                <a:gd name="T3" fmla="*/ 15 h 44"/>
                <a:gd name="T4" fmla="*/ 6 w 59"/>
                <a:gd name="T5" fmla="*/ 13 h 44"/>
                <a:gd name="T6" fmla="*/ 51 w 59"/>
                <a:gd name="T7" fmla="*/ 21 h 44"/>
                <a:gd name="T8" fmla="*/ 44 w 59"/>
                <a:gd name="T9" fmla="*/ 2 h 44"/>
                <a:gd name="T10" fmla="*/ 49 w 59"/>
                <a:gd name="T11" fmla="*/ 0 h 44"/>
                <a:gd name="T12" fmla="*/ 59 w 59"/>
                <a:gd name="T13" fmla="*/ 25 h 44"/>
                <a:gd name="T14" fmla="*/ 53 w 59"/>
                <a:gd name="T15" fmla="*/ 27 h 44"/>
                <a:gd name="T16" fmla="*/ 8 w 59"/>
                <a:gd name="T17" fmla="*/ 21 h 44"/>
                <a:gd name="T18" fmla="*/ 15 w 59"/>
                <a:gd name="T19" fmla="*/ 42 h 44"/>
                <a:gd name="T20" fmla="*/ 10 w 59"/>
                <a:gd name="T21" fmla="*/ 4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44"/>
                <a:gd name="T35" fmla="*/ 59 w 59"/>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44">
                  <a:moveTo>
                    <a:pt x="10" y="44"/>
                  </a:moveTo>
                  <a:lnTo>
                    <a:pt x="0" y="15"/>
                  </a:lnTo>
                  <a:lnTo>
                    <a:pt x="6" y="13"/>
                  </a:lnTo>
                  <a:lnTo>
                    <a:pt x="51" y="21"/>
                  </a:lnTo>
                  <a:lnTo>
                    <a:pt x="44" y="2"/>
                  </a:lnTo>
                  <a:lnTo>
                    <a:pt x="49" y="0"/>
                  </a:lnTo>
                  <a:lnTo>
                    <a:pt x="59" y="25"/>
                  </a:lnTo>
                  <a:lnTo>
                    <a:pt x="53" y="27"/>
                  </a:lnTo>
                  <a:lnTo>
                    <a:pt x="8" y="21"/>
                  </a:lnTo>
                  <a:lnTo>
                    <a:pt x="15" y="42"/>
                  </a:lnTo>
                  <a:lnTo>
                    <a:pt x="10" y="44"/>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96" name="Freeform 105"/>
            <p:cNvSpPr>
              <a:spLocks noChangeArrowheads="1"/>
            </p:cNvSpPr>
            <p:nvPr/>
          </p:nvSpPr>
          <p:spPr bwMode="auto">
            <a:xfrm>
              <a:off x="555" y="900"/>
              <a:ext cx="59" cy="48"/>
            </a:xfrm>
            <a:custGeom>
              <a:avLst/>
              <a:gdLst>
                <a:gd name="T0" fmla="*/ 12 w 59"/>
                <a:gd name="T1" fmla="*/ 48 h 48"/>
                <a:gd name="T2" fmla="*/ 10 w 59"/>
                <a:gd name="T3" fmla="*/ 42 h 48"/>
                <a:gd name="T4" fmla="*/ 30 w 59"/>
                <a:gd name="T5" fmla="*/ 33 h 48"/>
                <a:gd name="T6" fmla="*/ 25 w 59"/>
                <a:gd name="T7" fmla="*/ 17 h 48"/>
                <a:gd name="T8" fmla="*/ 2 w 59"/>
                <a:gd name="T9" fmla="*/ 29 h 48"/>
                <a:gd name="T10" fmla="*/ 0 w 59"/>
                <a:gd name="T11" fmla="*/ 23 h 48"/>
                <a:gd name="T12" fmla="*/ 45 w 59"/>
                <a:gd name="T13" fmla="*/ 0 h 48"/>
                <a:gd name="T14" fmla="*/ 49 w 59"/>
                <a:gd name="T15" fmla="*/ 6 h 48"/>
                <a:gd name="T16" fmla="*/ 29 w 59"/>
                <a:gd name="T17" fmla="*/ 16 h 48"/>
                <a:gd name="T18" fmla="*/ 36 w 59"/>
                <a:gd name="T19" fmla="*/ 29 h 48"/>
                <a:gd name="T20" fmla="*/ 55 w 59"/>
                <a:gd name="T21" fmla="*/ 19 h 48"/>
                <a:gd name="T22" fmla="*/ 59 w 59"/>
                <a:gd name="T23" fmla="*/ 25 h 48"/>
                <a:gd name="T24" fmla="*/ 12 w 59"/>
                <a:gd name="T25" fmla="*/ 48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48"/>
                <a:gd name="T41" fmla="*/ 59 w 5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48">
                  <a:moveTo>
                    <a:pt x="12" y="48"/>
                  </a:moveTo>
                  <a:lnTo>
                    <a:pt x="10" y="42"/>
                  </a:lnTo>
                  <a:lnTo>
                    <a:pt x="30" y="33"/>
                  </a:lnTo>
                  <a:lnTo>
                    <a:pt x="25" y="17"/>
                  </a:lnTo>
                  <a:lnTo>
                    <a:pt x="2" y="29"/>
                  </a:lnTo>
                  <a:lnTo>
                    <a:pt x="0" y="23"/>
                  </a:lnTo>
                  <a:lnTo>
                    <a:pt x="45" y="0"/>
                  </a:lnTo>
                  <a:lnTo>
                    <a:pt x="49" y="6"/>
                  </a:lnTo>
                  <a:lnTo>
                    <a:pt x="29" y="16"/>
                  </a:lnTo>
                  <a:lnTo>
                    <a:pt x="36" y="29"/>
                  </a:lnTo>
                  <a:lnTo>
                    <a:pt x="55" y="19"/>
                  </a:lnTo>
                  <a:lnTo>
                    <a:pt x="59" y="25"/>
                  </a:lnTo>
                  <a:lnTo>
                    <a:pt x="12" y="48"/>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97" name="Freeform 106"/>
            <p:cNvSpPr>
              <a:spLocks noChangeArrowheads="1"/>
            </p:cNvSpPr>
            <p:nvPr/>
          </p:nvSpPr>
          <p:spPr bwMode="auto">
            <a:xfrm>
              <a:off x="572" y="927"/>
              <a:ext cx="60" cy="51"/>
            </a:xfrm>
            <a:custGeom>
              <a:avLst/>
              <a:gdLst>
                <a:gd name="T0" fmla="*/ 17 w 60"/>
                <a:gd name="T1" fmla="*/ 51 h 51"/>
                <a:gd name="T2" fmla="*/ 0 w 60"/>
                <a:gd name="T3" fmla="*/ 28 h 51"/>
                <a:gd name="T4" fmla="*/ 44 w 60"/>
                <a:gd name="T5" fmla="*/ 0 h 51"/>
                <a:gd name="T6" fmla="*/ 60 w 60"/>
                <a:gd name="T7" fmla="*/ 23 h 51"/>
                <a:gd name="T8" fmla="*/ 55 w 60"/>
                <a:gd name="T9" fmla="*/ 26 h 51"/>
                <a:gd name="T10" fmla="*/ 44 w 60"/>
                <a:gd name="T11" fmla="*/ 9 h 51"/>
                <a:gd name="T12" fmla="*/ 30 w 60"/>
                <a:gd name="T13" fmla="*/ 17 h 51"/>
                <a:gd name="T14" fmla="*/ 40 w 60"/>
                <a:gd name="T15" fmla="*/ 32 h 51"/>
                <a:gd name="T16" fmla="*/ 36 w 60"/>
                <a:gd name="T17" fmla="*/ 36 h 51"/>
                <a:gd name="T18" fmla="*/ 25 w 60"/>
                <a:gd name="T19" fmla="*/ 21 h 51"/>
                <a:gd name="T20" fmla="*/ 10 w 60"/>
                <a:gd name="T21" fmla="*/ 30 h 51"/>
                <a:gd name="T22" fmla="*/ 23 w 60"/>
                <a:gd name="T23" fmla="*/ 47 h 51"/>
                <a:gd name="T24" fmla="*/ 17 w 60"/>
                <a:gd name="T25" fmla="*/ 51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1"/>
                <a:gd name="T41" fmla="*/ 60 w 60"/>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1">
                  <a:moveTo>
                    <a:pt x="17" y="51"/>
                  </a:moveTo>
                  <a:lnTo>
                    <a:pt x="0" y="28"/>
                  </a:lnTo>
                  <a:lnTo>
                    <a:pt x="44" y="0"/>
                  </a:lnTo>
                  <a:lnTo>
                    <a:pt x="60" y="23"/>
                  </a:lnTo>
                  <a:lnTo>
                    <a:pt x="55" y="26"/>
                  </a:lnTo>
                  <a:lnTo>
                    <a:pt x="44" y="9"/>
                  </a:lnTo>
                  <a:lnTo>
                    <a:pt x="30" y="17"/>
                  </a:lnTo>
                  <a:lnTo>
                    <a:pt x="40" y="32"/>
                  </a:lnTo>
                  <a:lnTo>
                    <a:pt x="36" y="36"/>
                  </a:lnTo>
                  <a:lnTo>
                    <a:pt x="25" y="21"/>
                  </a:lnTo>
                  <a:lnTo>
                    <a:pt x="10" y="30"/>
                  </a:lnTo>
                  <a:lnTo>
                    <a:pt x="23" y="47"/>
                  </a:lnTo>
                  <a:lnTo>
                    <a:pt x="17" y="51"/>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98" name="Freeform 107"/>
            <p:cNvSpPr>
              <a:spLocks noChangeArrowheads="1"/>
            </p:cNvSpPr>
            <p:nvPr/>
          </p:nvSpPr>
          <p:spPr bwMode="auto">
            <a:xfrm>
              <a:off x="621" y="971"/>
              <a:ext cx="38" cy="43"/>
            </a:xfrm>
            <a:custGeom>
              <a:avLst/>
              <a:gdLst>
                <a:gd name="T0" fmla="*/ 6 w 38"/>
                <a:gd name="T1" fmla="*/ 43 h 43"/>
                <a:gd name="T2" fmla="*/ 0 w 38"/>
                <a:gd name="T3" fmla="*/ 39 h 43"/>
                <a:gd name="T4" fmla="*/ 32 w 38"/>
                <a:gd name="T5" fmla="*/ 0 h 43"/>
                <a:gd name="T6" fmla="*/ 38 w 38"/>
                <a:gd name="T7" fmla="*/ 3 h 43"/>
                <a:gd name="T8" fmla="*/ 6 w 38"/>
                <a:gd name="T9" fmla="*/ 43 h 43"/>
                <a:gd name="T10" fmla="*/ 0 60000 65536"/>
                <a:gd name="T11" fmla="*/ 0 60000 65536"/>
                <a:gd name="T12" fmla="*/ 0 60000 65536"/>
                <a:gd name="T13" fmla="*/ 0 60000 65536"/>
                <a:gd name="T14" fmla="*/ 0 60000 65536"/>
                <a:gd name="T15" fmla="*/ 0 w 38"/>
                <a:gd name="T16" fmla="*/ 0 h 43"/>
                <a:gd name="T17" fmla="*/ 38 w 38"/>
                <a:gd name="T18" fmla="*/ 43 h 43"/>
              </a:gdLst>
              <a:ahLst/>
              <a:cxnLst>
                <a:cxn ang="T10">
                  <a:pos x="T0" y="T1"/>
                </a:cxn>
                <a:cxn ang="T11">
                  <a:pos x="T2" y="T3"/>
                </a:cxn>
                <a:cxn ang="T12">
                  <a:pos x="T4" y="T5"/>
                </a:cxn>
                <a:cxn ang="T13">
                  <a:pos x="T6" y="T7"/>
                </a:cxn>
                <a:cxn ang="T14">
                  <a:pos x="T8" y="T9"/>
                </a:cxn>
              </a:cxnLst>
              <a:rect l="T15" t="T16" r="T17" b="T18"/>
              <a:pathLst>
                <a:path w="38" h="43">
                  <a:moveTo>
                    <a:pt x="6" y="43"/>
                  </a:moveTo>
                  <a:lnTo>
                    <a:pt x="0" y="39"/>
                  </a:lnTo>
                  <a:lnTo>
                    <a:pt x="32" y="0"/>
                  </a:lnTo>
                  <a:lnTo>
                    <a:pt x="38" y="3"/>
                  </a:lnTo>
                  <a:lnTo>
                    <a:pt x="6" y="43"/>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499" name="Freeform 108"/>
            <p:cNvSpPr>
              <a:spLocks noEditPoints="1"/>
            </p:cNvSpPr>
            <p:nvPr/>
          </p:nvSpPr>
          <p:spPr bwMode="auto">
            <a:xfrm>
              <a:off x="632" y="982"/>
              <a:ext cx="46" cy="53"/>
            </a:xfrm>
            <a:custGeom>
              <a:avLst/>
              <a:gdLst>
                <a:gd name="T0" fmla="*/ 19 w 46"/>
                <a:gd name="T1" fmla="*/ 49 h 53"/>
                <a:gd name="T2" fmla="*/ 25 w 46"/>
                <a:gd name="T3" fmla="*/ 36 h 53"/>
                <a:gd name="T4" fmla="*/ 17 w 46"/>
                <a:gd name="T5" fmla="*/ 30 h 53"/>
                <a:gd name="T6" fmla="*/ 6 w 46"/>
                <a:gd name="T7" fmla="*/ 42 h 53"/>
                <a:gd name="T8" fmla="*/ 0 w 46"/>
                <a:gd name="T9" fmla="*/ 38 h 53"/>
                <a:gd name="T10" fmla="*/ 38 w 46"/>
                <a:gd name="T11" fmla="*/ 0 h 53"/>
                <a:gd name="T12" fmla="*/ 46 w 46"/>
                <a:gd name="T13" fmla="*/ 4 h 53"/>
                <a:gd name="T14" fmla="*/ 25 w 46"/>
                <a:gd name="T15" fmla="*/ 53 h 53"/>
                <a:gd name="T16" fmla="*/ 19 w 46"/>
                <a:gd name="T17" fmla="*/ 49 h 53"/>
                <a:gd name="T18" fmla="*/ 29 w 46"/>
                <a:gd name="T19" fmla="*/ 28 h 53"/>
                <a:gd name="T20" fmla="*/ 36 w 46"/>
                <a:gd name="T21" fmla="*/ 11 h 53"/>
                <a:gd name="T22" fmla="*/ 36 w 46"/>
                <a:gd name="T23" fmla="*/ 9 h 53"/>
                <a:gd name="T24" fmla="*/ 21 w 46"/>
                <a:gd name="T25" fmla="*/ 25 h 53"/>
                <a:gd name="T26" fmla="*/ 29 w 46"/>
                <a:gd name="T27" fmla="*/ 28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53"/>
                <a:gd name="T44" fmla="*/ 46 w 46"/>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53">
                  <a:moveTo>
                    <a:pt x="19" y="49"/>
                  </a:moveTo>
                  <a:lnTo>
                    <a:pt x="25" y="36"/>
                  </a:lnTo>
                  <a:lnTo>
                    <a:pt x="17" y="30"/>
                  </a:lnTo>
                  <a:lnTo>
                    <a:pt x="6" y="42"/>
                  </a:lnTo>
                  <a:lnTo>
                    <a:pt x="0" y="38"/>
                  </a:lnTo>
                  <a:lnTo>
                    <a:pt x="38" y="0"/>
                  </a:lnTo>
                  <a:lnTo>
                    <a:pt x="46" y="4"/>
                  </a:lnTo>
                  <a:lnTo>
                    <a:pt x="25" y="53"/>
                  </a:lnTo>
                  <a:lnTo>
                    <a:pt x="19" y="49"/>
                  </a:lnTo>
                  <a:close/>
                  <a:moveTo>
                    <a:pt x="29" y="28"/>
                  </a:moveTo>
                  <a:lnTo>
                    <a:pt x="36" y="11"/>
                  </a:lnTo>
                  <a:lnTo>
                    <a:pt x="36" y="9"/>
                  </a:lnTo>
                  <a:lnTo>
                    <a:pt x="21" y="25"/>
                  </a:lnTo>
                  <a:lnTo>
                    <a:pt x="29" y="28"/>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00" name="Freeform 109"/>
            <p:cNvSpPr>
              <a:spLocks noChangeArrowheads="1"/>
            </p:cNvSpPr>
            <p:nvPr/>
          </p:nvSpPr>
          <p:spPr bwMode="auto">
            <a:xfrm>
              <a:off x="665" y="991"/>
              <a:ext cx="47" cy="59"/>
            </a:xfrm>
            <a:custGeom>
              <a:avLst/>
              <a:gdLst>
                <a:gd name="T0" fmla="*/ 24 w 47"/>
                <a:gd name="T1" fmla="*/ 59 h 59"/>
                <a:gd name="T2" fmla="*/ 16 w 47"/>
                <a:gd name="T3" fmla="*/ 55 h 59"/>
                <a:gd name="T4" fmla="*/ 20 w 47"/>
                <a:gd name="T5" fmla="*/ 19 h 59"/>
                <a:gd name="T6" fmla="*/ 5 w 47"/>
                <a:gd name="T7" fmla="*/ 50 h 59"/>
                <a:gd name="T8" fmla="*/ 0 w 47"/>
                <a:gd name="T9" fmla="*/ 46 h 59"/>
                <a:gd name="T10" fmla="*/ 22 w 47"/>
                <a:gd name="T11" fmla="*/ 0 h 59"/>
                <a:gd name="T12" fmla="*/ 28 w 47"/>
                <a:gd name="T13" fmla="*/ 2 h 59"/>
                <a:gd name="T14" fmla="*/ 26 w 47"/>
                <a:gd name="T15" fmla="*/ 38 h 59"/>
                <a:gd name="T16" fmla="*/ 41 w 47"/>
                <a:gd name="T17" fmla="*/ 8 h 59"/>
                <a:gd name="T18" fmla="*/ 47 w 47"/>
                <a:gd name="T19" fmla="*/ 12 h 59"/>
                <a:gd name="T20" fmla="*/ 24 w 47"/>
                <a:gd name="T21" fmla="*/ 5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59"/>
                <a:gd name="T35" fmla="*/ 47 w 47"/>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59">
                  <a:moveTo>
                    <a:pt x="24" y="59"/>
                  </a:moveTo>
                  <a:lnTo>
                    <a:pt x="16" y="55"/>
                  </a:lnTo>
                  <a:lnTo>
                    <a:pt x="20" y="19"/>
                  </a:lnTo>
                  <a:lnTo>
                    <a:pt x="5" y="50"/>
                  </a:lnTo>
                  <a:lnTo>
                    <a:pt x="0" y="46"/>
                  </a:lnTo>
                  <a:lnTo>
                    <a:pt x="22" y="0"/>
                  </a:lnTo>
                  <a:lnTo>
                    <a:pt x="28" y="2"/>
                  </a:lnTo>
                  <a:lnTo>
                    <a:pt x="26" y="38"/>
                  </a:lnTo>
                  <a:lnTo>
                    <a:pt x="41" y="8"/>
                  </a:lnTo>
                  <a:lnTo>
                    <a:pt x="47" y="12"/>
                  </a:lnTo>
                  <a:lnTo>
                    <a:pt x="24" y="59"/>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01" name="Freeform 110"/>
            <p:cNvSpPr>
              <a:spLocks noChangeArrowheads="1"/>
            </p:cNvSpPr>
            <p:nvPr/>
          </p:nvSpPr>
          <p:spPr bwMode="auto">
            <a:xfrm>
              <a:off x="700" y="1005"/>
              <a:ext cx="38" cy="55"/>
            </a:xfrm>
            <a:custGeom>
              <a:avLst/>
              <a:gdLst>
                <a:gd name="T0" fmla="*/ 354253 w 20"/>
                <a:gd name="T1" fmla="*/ 809877 h 29"/>
                <a:gd name="T2" fmla="*/ 284945 w 20"/>
                <a:gd name="T3" fmla="*/ 809877 h 29"/>
                <a:gd name="T4" fmla="*/ 284945 w 20"/>
                <a:gd name="T5" fmla="*/ 723076 h 29"/>
                <a:gd name="T6" fmla="*/ 223672 w 20"/>
                <a:gd name="T7" fmla="*/ 756303 h 29"/>
                <a:gd name="T8" fmla="*/ 149971 w 20"/>
                <a:gd name="T9" fmla="*/ 756303 h 29"/>
                <a:gd name="T10" fmla="*/ 32610 w 20"/>
                <a:gd name="T11" fmla="*/ 645397 h 29"/>
                <a:gd name="T12" fmla="*/ 61959 w 20"/>
                <a:gd name="T13" fmla="*/ 366708 h 29"/>
                <a:gd name="T14" fmla="*/ 196846 w 20"/>
                <a:gd name="T15" fmla="*/ 86642 h 29"/>
                <a:gd name="T16" fmla="*/ 424977 w 20"/>
                <a:gd name="T17" fmla="*/ 32124 h 29"/>
                <a:gd name="T18" fmla="*/ 541396 w 20"/>
                <a:gd name="T19" fmla="*/ 311643 h 29"/>
                <a:gd name="T20" fmla="*/ 424977 w 20"/>
                <a:gd name="T21" fmla="*/ 311643 h 29"/>
                <a:gd name="T22" fmla="*/ 374007 w 20"/>
                <a:gd name="T23" fmla="*/ 115547 h 29"/>
                <a:gd name="T24" fmla="*/ 256253 w 20"/>
                <a:gd name="T25" fmla="*/ 164321 h 29"/>
                <a:gd name="T26" fmla="*/ 149971 w 20"/>
                <a:gd name="T27" fmla="*/ 398778 h 29"/>
                <a:gd name="T28" fmla="*/ 117722 w 20"/>
                <a:gd name="T29" fmla="*/ 591047 h 29"/>
                <a:gd name="T30" fmla="*/ 196846 w 20"/>
                <a:gd name="T31" fmla="*/ 678455 h 29"/>
                <a:gd name="T32" fmla="*/ 284945 w 20"/>
                <a:gd name="T33" fmla="*/ 678455 h 29"/>
                <a:gd name="T34" fmla="*/ 354253 w 20"/>
                <a:gd name="T35" fmla="*/ 562910 h 29"/>
                <a:gd name="T36" fmla="*/ 374007 w 20"/>
                <a:gd name="T37" fmla="*/ 495647 h 29"/>
                <a:gd name="T38" fmla="*/ 223672 w 20"/>
                <a:gd name="T39" fmla="*/ 476237 h 29"/>
                <a:gd name="T40" fmla="*/ 256253 w 20"/>
                <a:gd name="T41" fmla="*/ 398778 h 29"/>
                <a:gd name="T42" fmla="*/ 453099 w 20"/>
                <a:gd name="T43" fmla="*/ 476237 h 29"/>
                <a:gd name="T44" fmla="*/ 354253 w 20"/>
                <a:gd name="T45" fmla="*/ 809877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29"/>
                <a:gd name="T71" fmla="*/ 20 w 20"/>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29">
                  <a:moveTo>
                    <a:pt x="12" y="29"/>
                  </a:moveTo>
                  <a:cubicBezTo>
                    <a:pt x="10" y="29"/>
                    <a:pt x="10" y="29"/>
                    <a:pt x="10" y="29"/>
                  </a:cubicBezTo>
                  <a:cubicBezTo>
                    <a:pt x="10" y="26"/>
                    <a:pt x="10" y="26"/>
                    <a:pt x="10" y="26"/>
                  </a:cubicBezTo>
                  <a:cubicBezTo>
                    <a:pt x="10" y="27"/>
                    <a:pt x="9" y="27"/>
                    <a:pt x="8" y="27"/>
                  </a:cubicBezTo>
                  <a:cubicBezTo>
                    <a:pt x="7" y="27"/>
                    <a:pt x="6" y="27"/>
                    <a:pt x="5" y="27"/>
                  </a:cubicBezTo>
                  <a:cubicBezTo>
                    <a:pt x="3" y="26"/>
                    <a:pt x="2" y="25"/>
                    <a:pt x="1" y="23"/>
                  </a:cubicBezTo>
                  <a:cubicBezTo>
                    <a:pt x="0" y="20"/>
                    <a:pt x="0" y="17"/>
                    <a:pt x="2" y="13"/>
                  </a:cubicBezTo>
                  <a:cubicBezTo>
                    <a:pt x="3" y="8"/>
                    <a:pt x="5" y="5"/>
                    <a:pt x="7" y="3"/>
                  </a:cubicBezTo>
                  <a:cubicBezTo>
                    <a:pt x="9" y="1"/>
                    <a:pt x="12" y="0"/>
                    <a:pt x="15" y="1"/>
                  </a:cubicBezTo>
                  <a:cubicBezTo>
                    <a:pt x="18" y="2"/>
                    <a:pt x="20" y="6"/>
                    <a:pt x="19" y="11"/>
                  </a:cubicBezTo>
                  <a:cubicBezTo>
                    <a:pt x="15" y="11"/>
                    <a:pt x="15" y="11"/>
                    <a:pt x="15" y="11"/>
                  </a:cubicBezTo>
                  <a:cubicBezTo>
                    <a:pt x="16" y="9"/>
                    <a:pt x="16" y="5"/>
                    <a:pt x="13" y="4"/>
                  </a:cubicBezTo>
                  <a:cubicBezTo>
                    <a:pt x="12" y="4"/>
                    <a:pt x="10" y="4"/>
                    <a:pt x="9" y="6"/>
                  </a:cubicBezTo>
                  <a:cubicBezTo>
                    <a:pt x="7" y="7"/>
                    <a:pt x="6" y="10"/>
                    <a:pt x="5" y="14"/>
                  </a:cubicBezTo>
                  <a:cubicBezTo>
                    <a:pt x="4" y="17"/>
                    <a:pt x="4" y="20"/>
                    <a:pt x="4" y="21"/>
                  </a:cubicBezTo>
                  <a:cubicBezTo>
                    <a:pt x="5" y="23"/>
                    <a:pt x="5" y="24"/>
                    <a:pt x="7" y="24"/>
                  </a:cubicBezTo>
                  <a:cubicBezTo>
                    <a:pt x="8" y="25"/>
                    <a:pt x="9" y="25"/>
                    <a:pt x="10" y="24"/>
                  </a:cubicBezTo>
                  <a:cubicBezTo>
                    <a:pt x="11" y="23"/>
                    <a:pt x="12" y="22"/>
                    <a:pt x="12" y="20"/>
                  </a:cubicBezTo>
                  <a:cubicBezTo>
                    <a:pt x="13" y="18"/>
                    <a:pt x="13" y="18"/>
                    <a:pt x="13" y="18"/>
                  </a:cubicBezTo>
                  <a:cubicBezTo>
                    <a:pt x="8" y="17"/>
                    <a:pt x="8" y="17"/>
                    <a:pt x="8" y="17"/>
                  </a:cubicBezTo>
                  <a:cubicBezTo>
                    <a:pt x="9" y="14"/>
                    <a:pt x="9" y="14"/>
                    <a:pt x="9" y="14"/>
                  </a:cubicBezTo>
                  <a:cubicBezTo>
                    <a:pt x="16" y="17"/>
                    <a:pt x="16" y="17"/>
                    <a:pt x="16" y="17"/>
                  </a:cubicBezTo>
                  <a:lnTo>
                    <a:pt x="12" y="29"/>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02" name="Freeform 111"/>
            <p:cNvSpPr>
              <a:spLocks noChangeArrowheads="1"/>
            </p:cNvSpPr>
            <p:nvPr/>
          </p:nvSpPr>
          <p:spPr bwMode="auto">
            <a:xfrm>
              <a:off x="764" y="1012"/>
              <a:ext cx="30" cy="52"/>
            </a:xfrm>
            <a:custGeom>
              <a:avLst/>
              <a:gdLst>
                <a:gd name="T0" fmla="*/ 343089 w 16"/>
                <a:gd name="T1" fmla="*/ 686668 h 27"/>
                <a:gd name="T2" fmla="*/ 295914 w 16"/>
                <a:gd name="T3" fmla="*/ 888095 h 27"/>
                <a:gd name="T4" fmla="*/ 157821 w 16"/>
                <a:gd name="T5" fmla="*/ 968169 h 27"/>
                <a:gd name="T6" fmla="*/ 52048 w 16"/>
                <a:gd name="T7" fmla="*/ 888095 h 27"/>
                <a:gd name="T8" fmla="*/ 0 w 16"/>
                <a:gd name="T9" fmla="*/ 686668 h 27"/>
                <a:gd name="T10" fmla="*/ 27759 w 16"/>
                <a:gd name="T11" fmla="*/ 0 h 27"/>
                <a:gd name="T12" fmla="*/ 97590 w 16"/>
                <a:gd name="T13" fmla="*/ 0 h 27"/>
                <a:gd name="T14" fmla="*/ 73648 w 16"/>
                <a:gd name="T15" fmla="*/ 686668 h 27"/>
                <a:gd name="T16" fmla="*/ 97590 w 16"/>
                <a:gd name="T17" fmla="*/ 823618 h 27"/>
                <a:gd name="T18" fmla="*/ 157821 w 16"/>
                <a:gd name="T19" fmla="*/ 857420 h 27"/>
                <a:gd name="T20" fmla="*/ 237416 w 16"/>
                <a:gd name="T21" fmla="*/ 823618 h 27"/>
                <a:gd name="T22" fmla="*/ 271785 w 16"/>
                <a:gd name="T23" fmla="*/ 686668 h 27"/>
                <a:gd name="T24" fmla="*/ 271785 w 16"/>
                <a:gd name="T25" fmla="*/ 0 h 27"/>
                <a:gd name="T26" fmla="*/ 371507 w 16"/>
                <a:gd name="T27" fmla="*/ 0 h 27"/>
                <a:gd name="T28" fmla="*/ 343089 w 16"/>
                <a:gd name="T29" fmla="*/ 686668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7"/>
                <a:gd name="T47" fmla="*/ 16 w 16"/>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7">
                  <a:moveTo>
                    <a:pt x="15" y="19"/>
                  </a:moveTo>
                  <a:cubicBezTo>
                    <a:pt x="15" y="22"/>
                    <a:pt x="14" y="24"/>
                    <a:pt x="13" y="25"/>
                  </a:cubicBezTo>
                  <a:cubicBezTo>
                    <a:pt x="12" y="27"/>
                    <a:pt x="10" y="27"/>
                    <a:pt x="7" y="27"/>
                  </a:cubicBezTo>
                  <a:cubicBezTo>
                    <a:pt x="5" y="27"/>
                    <a:pt x="3" y="26"/>
                    <a:pt x="2" y="25"/>
                  </a:cubicBezTo>
                  <a:cubicBezTo>
                    <a:pt x="0" y="23"/>
                    <a:pt x="0" y="21"/>
                    <a:pt x="0" y="19"/>
                  </a:cubicBezTo>
                  <a:cubicBezTo>
                    <a:pt x="1" y="0"/>
                    <a:pt x="1" y="0"/>
                    <a:pt x="1" y="0"/>
                  </a:cubicBezTo>
                  <a:cubicBezTo>
                    <a:pt x="4" y="0"/>
                    <a:pt x="4" y="0"/>
                    <a:pt x="4" y="0"/>
                  </a:cubicBezTo>
                  <a:cubicBezTo>
                    <a:pt x="3" y="19"/>
                    <a:pt x="3" y="19"/>
                    <a:pt x="3" y="19"/>
                  </a:cubicBezTo>
                  <a:cubicBezTo>
                    <a:pt x="3" y="21"/>
                    <a:pt x="4" y="22"/>
                    <a:pt x="4" y="23"/>
                  </a:cubicBezTo>
                  <a:cubicBezTo>
                    <a:pt x="5" y="24"/>
                    <a:pt x="6" y="24"/>
                    <a:pt x="7" y="24"/>
                  </a:cubicBezTo>
                  <a:cubicBezTo>
                    <a:pt x="9" y="24"/>
                    <a:pt x="10" y="24"/>
                    <a:pt x="10" y="23"/>
                  </a:cubicBezTo>
                  <a:cubicBezTo>
                    <a:pt x="11" y="22"/>
                    <a:pt x="12" y="21"/>
                    <a:pt x="12" y="19"/>
                  </a:cubicBezTo>
                  <a:cubicBezTo>
                    <a:pt x="12" y="0"/>
                    <a:pt x="12" y="0"/>
                    <a:pt x="12" y="0"/>
                  </a:cubicBezTo>
                  <a:cubicBezTo>
                    <a:pt x="16" y="0"/>
                    <a:pt x="16" y="0"/>
                    <a:pt x="16" y="0"/>
                  </a:cubicBezTo>
                  <a:lnTo>
                    <a:pt x="15" y="19"/>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03" name="Freeform 112"/>
            <p:cNvSpPr>
              <a:spLocks noChangeArrowheads="1"/>
            </p:cNvSpPr>
            <p:nvPr/>
          </p:nvSpPr>
          <p:spPr bwMode="auto">
            <a:xfrm>
              <a:off x="796" y="1009"/>
              <a:ext cx="32" cy="55"/>
            </a:xfrm>
            <a:custGeom>
              <a:avLst/>
              <a:gdLst>
                <a:gd name="T0" fmla="*/ 32 w 32"/>
                <a:gd name="T1" fmla="*/ 49 h 55"/>
                <a:gd name="T2" fmla="*/ 27 w 32"/>
                <a:gd name="T3" fmla="*/ 51 h 55"/>
                <a:gd name="T4" fmla="*/ 10 w 32"/>
                <a:gd name="T5" fmla="*/ 17 h 55"/>
                <a:gd name="T6" fmla="*/ 12 w 32"/>
                <a:gd name="T7" fmla="*/ 53 h 55"/>
                <a:gd name="T8" fmla="*/ 4 w 32"/>
                <a:gd name="T9" fmla="*/ 55 h 55"/>
                <a:gd name="T10" fmla="*/ 0 w 32"/>
                <a:gd name="T11" fmla="*/ 3 h 55"/>
                <a:gd name="T12" fmla="*/ 8 w 32"/>
                <a:gd name="T13" fmla="*/ 1 h 55"/>
                <a:gd name="T14" fmla="*/ 23 w 32"/>
                <a:gd name="T15" fmla="*/ 26 h 55"/>
                <a:gd name="T16" fmla="*/ 21 w 32"/>
                <a:gd name="T17" fmla="*/ 0 h 55"/>
                <a:gd name="T18" fmla="*/ 27 w 32"/>
                <a:gd name="T19" fmla="*/ 0 h 55"/>
                <a:gd name="T20" fmla="*/ 32 w 32"/>
                <a:gd name="T21" fmla="*/ 49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5"/>
                <a:gd name="T35" fmla="*/ 32 w 32"/>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5">
                  <a:moveTo>
                    <a:pt x="32" y="49"/>
                  </a:moveTo>
                  <a:lnTo>
                    <a:pt x="27" y="51"/>
                  </a:lnTo>
                  <a:lnTo>
                    <a:pt x="10" y="17"/>
                  </a:lnTo>
                  <a:lnTo>
                    <a:pt x="12" y="53"/>
                  </a:lnTo>
                  <a:lnTo>
                    <a:pt x="4" y="55"/>
                  </a:lnTo>
                  <a:lnTo>
                    <a:pt x="0" y="3"/>
                  </a:lnTo>
                  <a:lnTo>
                    <a:pt x="8" y="1"/>
                  </a:lnTo>
                  <a:lnTo>
                    <a:pt x="23" y="26"/>
                  </a:lnTo>
                  <a:lnTo>
                    <a:pt x="21" y="0"/>
                  </a:lnTo>
                  <a:lnTo>
                    <a:pt x="27" y="0"/>
                  </a:lnTo>
                  <a:lnTo>
                    <a:pt x="32" y="49"/>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04" name="Freeform 113"/>
            <p:cNvSpPr>
              <a:spLocks noChangeArrowheads="1"/>
            </p:cNvSpPr>
            <p:nvPr/>
          </p:nvSpPr>
          <p:spPr bwMode="auto">
            <a:xfrm>
              <a:off x="827" y="1005"/>
              <a:ext cx="20" cy="51"/>
            </a:xfrm>
            <a:custGeom>
              <a:avLst/>
              <a:gdLst>
                <a:gd name="T0" fmla="*/ 20 w 20"/>
                <a:gd name="T1" fmla="*/ 47 h 51"/>
                <a:gd name="T2" fmla="*/ 15 w 20"/>
                <a:gd name="T3" fmla="*/ 51 h 51"/>
                <a:gd name="T4" fmla="*/ 0 w 20"/>
                <a:gd name="T5" fmla="*/ 2 h 51"/>
                <a:gd name="T6" fmla="*/ 7 w 20"/>
                <a:gd name="T7" fmla="*/ 0 h 51"/>
                <a:gd name="T8" fmla="*/ 20 w 20"/>
                <a:gd name="T9" fmla="*/ 47 h 51"/>
                <a:gd name="T10" fmla="*/ 0 60000 65536"/>
                <a:gd name="T11" fmla="*/ 0 60000 65536"/>
                <a:gd name="T12" fmla="*/ 0 60000 65536"/>
                <a:gd name="T13" fmla="*/ 0 60000 65536"/>
                <a:gd name="T14" fmla="*/ 0 60000 65536"/>
                <a:gd name="T15" fmla="*/ 0 w 20"/>
                <a:gd name="T16" fmla="*/ 0 h 51"/>
                <a:gd name="T17" fmla="*/ 20 w 20"/>
                <a:gd name="T18" fmla="*/ 51 h 51"/>
              </a:gdLst>
              <a:ahLst/>
              <a:cxnLst>
                <a:cxn ang="T10">
                  <a:pos x="T0" y="T1"/>
                </a:cxn>
                <a:cxn ang="T11">
                  <a:pos x="T2" y="T3"/>
                </a:cxn>
                <a:cxn ang="T12">
                  <a:pos x="T4" y="T5"/>
                </a:cxn>
                <a:cxn ang="T13">
                  <a:pos x="T6" y="T7"/>
                </a:cxn>
                <a:cxn ang="T14">
                  <a:pos x="T8" y="T9"/>
                </a:cxn>
              </a:cxnLst>
              <a:rect l="T15" t="T16" r="T17" b="T18"/>
              <a:pathLst>
                <a:path w="20" h="51">
                  <a:moveTo>
                    <a:pt x="20" y="47"/>
                  </a:moveTo>
                  <a:lnTo>
                    <a:pt x="15" y="51"/>
                  </a:lnTo>
                  <a:lnTo>
                    <a:pt x="0" y="2"/>
                  </a:lnTo>
                  <a:lnTo>
                    <a:pt x="7" y="0"/>
                  </a:lnTo>
                  <a:lnTo>
                    <a:pt x="20" y="47"/>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05" name="Freeform 114"/>
            <p:cNvSpPr>
              <a:spLocks noChangeArrowheads="1"/>
            </p:cNvSpPr>
            <p:nvPr/>
          </p:nvSpPr>
          <p:spPr bwMode="auto">
            <a:xfrm>
              <a:off x="838" y="991"/>
              <a:ext cx="36" cy="57"/>
            </a:xfrm>
            <a:custGeom>
              <a:avLst/>
              <a:gdLst>
                <a:gd name="T0" fmla="*/ 26 w 36"/>
                <a:gd name="T1" fmla="*/ 0 h 57"/>
                <a:gd name="T2" fmla="*/ 36 w 36"/>
                <a:gd name="T3" fmla="*/ 54 h 57"/>
                <a:gd name="T4" fmla="*/ 28 w 36"/>
                <a:gd name="T5" fmla="*/ 57 h 57"/>
                <a:gd name="T6" fmla="*/ 0 w 36"/>
                <a:gd name="T7" fmla="*/ 12 h 57"/>
                <a:gd name="T8" fmla="*/ 7 w 36"/>
                <a:gd name="T9" fmla="*/ 10 h 57"/>
                <a:gd name="T10" fmla="*/ 26 w 36"/>
                <a:gd name="T11" fmla="*/ 40 h 57"/>
                <a:gd name="T12" fmla="*/ 21 w 36"/>
                <a:gd name="T13" fmla="*/ 2 h 57"/>
                <a:gd name="T14" fmla="*/ 26 w 36"/>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57"/>
                <a:gd name="T26" fmla="*/ 36 w 3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57">
                  <a:moveTo>
                    <a:pt x="26" y="0"/>
                  </a:moveTo>
                  <a:lnTo>
                    <a:pt x="36" y="54"/>
                  </a:lnTo>
                  <a:lnTo>
                    <a:pt x="28" y="57"/>
                  </a:lnTo>
                  <a:lnTo>
                    <a:pt x="0" y="12"/>
                  </a:lnTo>
                  <a:lnTo>
                    <a:pt x="7" y="10"/>
                  </a:lnTo>
                  <a:lnTo>
                    <a:pt x="26" y="40"/>
                  </a:lnTo>
                  <a:lnTo>
                    <a:pt x="21" y="2"/>
                  </a:lnTo>
                  <a:lnTo>
                    <a:pt x="26"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06" name="Freeform 115"/>
            <p:cNvSpPr>
              <a:spLocks noChangeArrowheads="1"/>
            </p:cNvSpPr>
            <p:nvPr/>
          </p:nvSpPr>
          <p:spPr bwMode="auto">
            <a:xfrm>
              <a:off x="868" y="978"/>
              <a:ext cx="49" cy="57"/>
            </a:xfrm>
            <a:custGeom>
              <a:avLst/>
              <a:gdLst>
                <a:gd name="T0" fmla="*/ 49 w 49"/>
                <a:gd name="T1" fmla="*/ 44 h 57"/>
                <a:gd name="T2" fmla="*/ 26 w 49"/>
                <a:gd name="T3" fmla="*/ 57 h 57"/>
                <a:gd name="T4" fmla="*/ 0 w 49"/>
                <a:gd name="T5" fmla="*/ 12 h 57"/>
                <a:gd name="T6" fmla="*/ 23 w 49"/>
                <a:gd name="T7" fmla="*/ 0 h 57"/>
                <a:gd name="T8" fmla="*/ 24 w 49"/>
                <a:gd name="T9" fmla="*/ 4 h 57"/>
                <a:gd name="T10" fmla="*/ 7 w 49"/>
                <a:gd name="T11" fmla="*/ 13 h 57"/>
                <a:gd name="T12" fmla="*/ 15 w 49"/>
                <a:gd name="T13" fmla="*/ 29 h 57"/>
                <a:gd name="T14" fmla="*/ 32 w 49"/>
                <a:gd name="T15" fmla="*/ 19 h 57"/>
                <a:gd name="T16" fmla="*/ 34 w 49"/>
                <a:gd name="T17" fmla="*/ 25 h 57"/>
                <a:gd name="T18" fmla="*/ 19 w 49"/>
                <a:gd name="T19" fmla="*/ 32 h 57"/>
                <a:gd name="T20" fmla="*/ 28 w 49"/>
                <a:gd name="T21" fmla="*/ 50 h 57"/>
                <a:gd name="T22" fmla="*/ 47 w 49"/>
                <a:gd name="T23" fmla="*/ 38 h 57"/>
                <a:gd name="T24" fmla="*/ 49 w 49"/>
                <a:gd name="T25" fmla="*/ 44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7"/>
                <a:gd name="T41" fmla="*/ 49 w 4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7">
                  <a:moveTo>
                    <a:pt x="49" y="44"/>
                  </a:moveTo>
                  <a:lnTo>
                    <a:pt x="26" y="57"/>
                  </a:lnTo>
                  <a:lnTo>
                    <a:pt x="0" y="12"/>
                  </a:lnTo>
                  <a:lnTo>
                    <a:pt x="23" y="0"/>
                  </a:lnTo>
                  <a:lnTo>
                    <a:pt x="24" y="4"/>
                  </a:lnTo>
                  <a:lnTo>
                    <a:pt x="7" y="13"/>
                  </a:lnTo>
                  <a:lnTo>
                    <a:pt x="15" y="29"/>
                  </a:lnTo>
                  <a:lnTo>
                    <a:pt x="32" y="19"/>
                  </a:lnTo>
                  <a:lnTo>
                    <a:pt x="34" y="25"/>
                  </a:lnTo>
                  <a:lnTo>
                    <a:pt x="19" y="32"/>
                  </a:lnTo>
                  <a:lnTo>
                    <a:pt x="28" y="50"/>
                  </a:lnTo>
                  <a:lnTo>
                    <a:pt x="47" y="38"/>
                  </a:lnTo>
                  <a:lnTo>
                    <a:pt x="49" y="44"/>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07" name="Freeform 116"/>
            <p:cNvSpPr>
              <a:spLocks noEditPoints="1"/>
            </p:cNvSpPr>
            <p:nvPr/>
          </p:nvSpPr>
          <p:spPr bwMode="auto">
            <a:xfrm>
              <a:off x="892" y="965"/>
              <a:ext cx="53" cy="53"/>
            </a:xfrm>
            <a:custGeom>
              <a:avLst/>
              <a:gdLst>
                <a:gd name="T0" fmla="*/ 757716 w 28"/>
                <a:gd name="T1" fmla="*/ 543015 h 28"/>
                <a:gd name="T2" fmla="*/ 673181 w 28"/>
                <a:gd name="T3" fmla="*/ 604465 h 28"/>
                <a:gd name="T4" fmla="*/ 400303 w 28"/>
                <a:gd name="T5" fmla="*/ 388874 h 28"/>
                <a:gd name="T6" fmla="*/ 331907 w 28"/>
                <a:gd name="T7" fmla="*/ 461611 h 28"/>
                <a:gd name="T8" fmla="*/ 516018 w 28"/>
                <a:gd name="T9" fmla="*/ 704304 h 28"/>
                <a:gd name="T10" fmla="*/ 431744 w 28"/>
                <a:gd name="T11" fmla="*/ 757716 h 28"/>
                <a:gd name="T12" fmla="*/ 0 w 28"/>
                <a:gd name="T13" fmla="*/ 161302 h 28"/>
                <a:gd name="T14" fmla="*/ 128837 w 28"/>
                <a:gd name="T15" fmla="*/ 59025 h 28"/>
                <a:gd name="T16" fmla="*/ 305322 w 28"/>
                <a:gd name="T17" fmla="*/ 0 h 28"/>
                <a:gd name="T18" fmla="*/ 484130 w 28"/>
                <a:gd name="T19" fmla="*/ 211481 h 28"/>
                <a:gd name="T20" fmla="*/ 461611 w 28"/>
                <a:gd name="T21" fmla="*/ 331907 h 28"/>
                <a:gd name="T22" fmla="*/ 757716 w 28"/>
                <a:gd name="T23" fmla="*/ 543015 h 28"/>
                <a:gd name="T24" fmla="*/ 272613 w 28"/>
                <a:gd name="T25" fmla="*/ 111726 h 28"/>
                <a:gd name="T26" fmla="*/ 128837 w 28"/>
                <a:gd name="T27" fmla="*/ 161302 h 28"/>
                <a:gd name="T28" fmla="*/ 272613 w 28"/>
                <a:gd name="T29" fmla="*/ 355643 h 28"/>
                <a:gd name="T30" fmla="*/ 388874 w 28"/>
                <a:gd name="T31" fmla="*/ 272613 h 28"/>
                <a:gd name="T32" fmla="*/ 272613 w 28"/>
                <a:gd name="T33" fmla="*/ 11172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28" y="20"/>
                  </a:moveTo>
                  <a:cubicBezTo>
                    <a:pt x="25" y="22"/>
                    <a:pt x="25" y="22"/>
                    <a:pt x="25" y="22"/>
                  </a:cubicBezTo>
                  <a:cubicBezTo>
                    <a:pt x="15" y="14"/>
                    <a:pt x="15" y="14"/>
                    <a:pt x="15" y="14"/>
                  </a:cubicBezTo>
                  <a:cubicBezTo>
                    <a:pt x="12" y="17"/>
                    <a:pt x="12" y="17"/>
                    <a:pt x="12" y="17"/>
                  </a:cubicBezTo>
                  <a:cubicBezTo>
                    <a:pt x="19" y="26"/>
                    <a:pt x="19" y="26"/>
                    <a:pt x="19" y="26"/>
                  </a:cubicBezTo>
                  <a:cubicBezTo>
                    <a:pt x="16" y="28"/>
                    <a:pt x="16" y="28"/>
                    <a:pt x="16" y="28"/>
                  </a:cubicBezTo>
                  <a:cubicBezTo>
                    <a:pt x="0" y="6"/>
                    <a:pt x="0" y="6"/>
                    <a:pt x="0" y="6"/>
                  </a:cubicBezTo>
                  <a:cubicBezTo>
                    <a:pt x="5" y="2"/>
                    <a:pt x="5" y="2"/>
                    <a:pt x="5" y="2"/>
                  </a:cubicBezTo>
                  <a:cubicBezTo>
                    <a:pt x="7" y="1"/>
                    <a:pt x="9" y="0"/>
                    <a:pt x="11" y="0"/>
                  </a:cubicBezTo>
                  <a:cubicBezTo>
                    <a:pt x="16" y="1"/>
                    <a:pt x="18" y="4"/>
                    <a:pt x="18" y="8"/>
                  </a:cubicBezTo>
                  <a:cubicBezTo>
                    <a:pt x="18" y="9"/>
                    <a:pt x="18" y="11"/>
                    <a:pt x="17" y="12"/>
                  </a:cubicBezTo>
                  <a:lnTo>
                    <a:pt x="28" y="20"/>
                  </a:lnTo>
                  <a:close/>
                  <a:moveTo>
                    <a:pt x="10" y="4"/>
                  </a:moveTo>
                  <a:cubicBezTo>
                    <a:pt x="8" y="3"/>
                    <a:pt x="6" y="5"/>
                    <a:pt x="5" y="6"/>
                  </a:cubicBezTo>
                  <a:cubicBezTo>
                    <a:pt x="10" y="13"/>
                    <a:pt x="10" y="13"/>
                    <a:pt x="10" y="13"/>
                  </a:cubicBezTo>
                  <a:cubicBezTo>
                    <a:pt x="12" y="12"/>
                    <a:pt x="13" y="12"/>
                    <a:pt x="14" y="10"/>
                  </a:cubicBezTo>
                  <a:cubicBezTo>
                    <a:pt x="14" y="7"/>
                    <a:pt x="13" y="5"/>
                    <a:pt x="10" y="4"/>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08" name="Freeform 117"/>
            <p:cNvSpPr>
              <a:spLocks noChangeArrowheads="1"/>
            </p:cNvSpPr>
            <p:nvPr/>
          </p:nvSpPr>
          <p:spPr bwMode="auto">
            <a:xfrm>
              <a:off x="919" y="942"/>
              <a:ext cx="53" cy="46"/>
            </a:xfrm>
            <a:custGeom>
              <a:avLst/>
              <a:gdLst>
                <a:gd name="T0" fmla="*/ 604465 w 28"/>
                <a:gd name="T1" fmla="*/ 324497 h 24"/>
                <a:gd name="T2" fmla="*/ 516018 w 28"/>
                <a:gd name="T3" fmla="*/ 796298 h 24"/>
                <a:gd name="T4" fmla="*/ 388874 w 28"/>
                <a:gd name="T5" fmla="*/ 759332 h 24"/>
                <a:gd name="T6" fmla="*/ 400303 w 28"/>
                <a:gd name="T7" fmla="*/ 659075 h 24"/>
                <a:gd name="T8" fmla="*/ 516018 w 28"/>
                <a:gd name="T9" fmla="*/ 697736 h 24"/>
                <a:gd name="T10" fmla="*/ 577931 w 28"/>
                <a:gd name="T11" fmla="*/ 432174 h 24"/>
                <a:gd name="T12" fmla="*/ 461611 w 28"/>
                <a:gd name="T13" fmla="*/ 396173 h 24"/>
                <a:gd name="T14" fmla="*/ 211481 w 28"/>
                <a:gd name="T15" fmla="*/ 503796 h 24"/>
                <a:gd name="T16" fmla="*/ 31183 w 28"/>
                <a:gd name="T17" fmla="*/ 297802 h 24"/>
                <a:gd name="T18" fmla="*/ 59025 w 28"/>
                <a:gd name="T19" fmla="*/ 137139 h 24"/>
                <a:gd name="T20" fmla="*/ 331907 w 28"/>
                <a:gd name="T21" fmla="*/ 71551 h 24"/>
                <a:gd name="T22" fmla="*/ 272613 w 28"/>
                <a:gd name="T23" fmla="*/ 169303 h 24"/>
                <a:gd name="T24" fmla="*/ 111726 w 28"/>
                <a:gd name="T25" fmla="*/ 206699 h 24"/>
                <a:gd name="T26" fmla="*/ 111726 w 28"/>
                <a:gd name="T27" fmla="*/ 297802 h 24"/>
                <a:gd name="T28" fmla="*/ 211481 w 28"/>
                <a:gd name="T29" fmla="*/ 396173 h 24"/>
                <a:gd name="T30" fmla="*/ 461611 w 28"/>
                <a:gd name="T31" fmla="*/ 297802 h 24"/>
                <a:gd name="T32" fmla="*/ 604465 w 28"/>
                <a:gd name="T33" fmla="*/ 32449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4"/>
                <a:gd name="T53" fmla="*/ 28 w 2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4">
                  <a:moveTo>
                    <a:pt x="22" y="10"/>
                  </a:moveTo>
                  <a:cubicBezTo>
                    <a:pt x="28" y="13"/>
                    <a:pt x="27" y="23"/>
                    <a:pt x="19" y="24"/>
                  </a:cubicBezTo>
                  <a:cubicBezTo>
                    <a:pt x="17" y="24"/>
                    <a:pt x="15" y="24"/>
                    <a:pt x="14" y="23"/>
                  </a:cubicBezTo>
                  <a:cubicBezTo>
                    <a:pt x="15" y="20"/>
                    <a:pt x="15" y="20"/>
                    <a:pt x="15" y="20"/>
                  </a:cubicBezTo>
                  <a:cubicBezTo>
                    <a:pt x="16" y="21"/>
                    <a:pt x="18" y="21"/>
                    <a:pt x="19" y="21"/>
                  </a:cubicBezTo>
                  <a:cubicBezTo>
                    <a:pt x="24" y="20"/>
                    <a:pt x="23" y="15"/>
                    <a:pt x="21" y="13"/>
                  </a:cubicBezTo>
                  <a:cubicBezTo>
                    <a:pt x="20" y="12"/>
                    <a:pt x="18" y="12"/>
                    <a:pt x="17" y="12"/>
                  </a:cubicBezTo>
                  <a:cubicBezTo>
                    <a:pt x="14" y="13"/>
                    <a:pt x="12" y="15"/>
                    <a:pt x="8" y="15"/>
                  </a:cubicBezTo>
                  <a:cubicBezTo>
                    <a:pt x="4" y="15"/>
                    <a:pt x="1" y="13"/>
                    <a:pt x="1" y="9"/>
                  </a:cubicBezTo>
                  <a:cubicBezTo>
                    <a:pt x="0" y="7"/>
                    <a:pt x="1" y="5"/>
                    <a:pt x="2" y="4"/>
                  </a:cubicBezTo>
                  <a:cubicBezTo>
                    <a:pt x="4" y="0"/>
                    <a:pt x="8" y="0"/>
                    <a:pt x="12" y="2"/>
                  </a:cubicBezTo>
                  <a:cubicBezTo>
                    <a:pt x="10" y="5"/>
                    <a:pt x="10" y="5"/>
                    <a:pt x="10" y="5"/>
                  </a:cubicBezTo>
                  <a:cubicBezTo>
                    <a:pt x="9" y="4"/>
                    <a:pt x="6" y="4"/>
                    <a:pt x="4" y="6"/>
                  </a:cubicBezTo>
                  <a:cubicBezTo>
                    <a:pt x="4" y="7"/>
                    <a:pt x="4" y="8"/>
                    <a:pt x="4" y="9"/>
                  </a:cubicBezTo>
                  <a:cubicBezTo>
                    <a:pt x="4" y="11"/>
                    <a:pt x="6" y="12"/>
                    <a:pt x="8" y="12"/>
                  </a:cubicBezTo>
                  <a:cubicBezTo>
                    <a:pt x="11" y="11"/>
                    <a:pt x="14" y="8"/>
                    <a:pt x="17" y="9"/>
                  </a:cubicBezTo>
                  <a:cubicBezTo>
                    <a:pt x="19" y="9"/>
                    <a:pt x="21" y="9"/>
                    <a:pt x="22" y="10"/>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09" name="Freeform 118"/>
            <p:cNvSpPr>
              <a:spLocks noChangeArrowheads="1"/>
            </p:cNvSpPr>
            <p:nvPr/>
          </p:nvSpPr>
          <p:spPr bwMode="auto">
            <a:xfrm>
              <a:off x="936" y="927"/>
              <a:ext cx="47" cy="32"/>
            </a:xfrm>
            <a:custGeom>
              <a:avLst/>
              <a:gdLst>
                <a:gd name="T0" fmla="*/ 47 w 47"/>
                <a:gd name="T1" fmla="*/ 26 h 32"/>
                <a:gd name="T2" fmla="*/ 43 w 47"/>
                <a:gd name="T3" fmla="*/ 32 h 32"/>
                <a:gd name="T4" fmla="*/ 0 w 47"/>
                <a:gd name="T5" fmla="*/ 4 h 32"/>
                <a:gd name="T6" fmla="*/ 4 w 47"/>
                <a:gd name="T7" fmla="*/ 0 h 32"/>
                <a:gd name="T8" fmla="*/ 47 w 47"/>
                <a:gd name="T9" fmla="*/ 26 h 32"/>
                <a:gd name="T10" fmla="*/ 0 60000 65536"/>
                <a:gd name="T11" fmla="*/ 0 60000 65536"/>
                <a:gd name="T12" fmla="*/ 0 60000 65536"/>
                <a:gd name="T13" fmla="*/ 0 60000 65536"/>
                <a:gd name="T14" fmla="*/ 0 60000 65536"/>
                <a:gd name="T15" fmla="*/ 0 w 47"/>
                <a:gd name="T16" fmla="*/ 0 h 32"/>
                <a:gd name="T17" fmla="*/ 47 w 47"/>
                <a:gd name="T18" fmla="*/ 32 h 32"/>
              </a:gdLst>
              <a:ahLst/>
              <a:cxnLst>
                <a:cxn ang="T10">
                  <a:pos x="T0" y="T1"/>
                </a:cxn>
                <a:cxn ang="T11">
                  <a:pos x="T2" y="T3"/>
                </a:cxn>
                <a:cxn ang="T12">
                  <a:pos x="T4" y="T5"/>
                </a:cxn>
                <a:cxn ang="T13">
                  <a:pos x="T6" y="T7"/>
                </a:cxn>
                <a:cxn ang="T14">
                  <a:pos x="T8" y="T9"/>
                </a:cxn>
              </a:cxnLst>
              <a:rect l="T15" t="T16" r="T17" b="T18"/>
              <a:pathLst>
                <a:path w="47" h="32">
                  <a:moveTo>
                    <a:pt x="47" y="26"/>
                  </a:moveTo>
                  <a:lnTo>
                    <a:pt x="43" y="32"/>
                  </a:lnTo>
                  <a:lnTo>
                    <a:pt x="0" y="4"/>
                  </a:lnTo>
                  <a:lnTo>
                    <a:pt x="4" y="0"/>
                  </a:lnTo>
                  <a:lnTo>
                    <a:pt x="47" y="26"/>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10" name="Freeform 119"/>
            <p:cNvSpPr>
              <a:spLocks noChangeArrowheads="1"/>
            </p:cNvSpPr>
            <p:nvPr/>
          </p:nvSpPr>
          <p:spPr bwMode="auto">
            <a:xfrm>
              <a:off x="943" y="895"/>
              <a:ext cx="55" cy="41"/>
            </a:xfrm>
            <a:custGeom>
              <a:avLst/>
              <a:gdLst>
                <a:gd name="T0" fmla="*/ 17 w 55"/>
                <a:gd name="T1" fmla="*/ 3 h 41"/>
                <a:gd name="T2" fmla="*/ 13 w 55"/>
                <a:gd name="T3" fmla="*/ 13 h 41"/>
                <a:gd name="T4" fmla="*/ 55 w 55"/>
                <a:gd name="T5" fmla="*/ 38 h 41"/>
                <a:gd name="T6" fmla="*/ 51 w 55"/>
                <a:gd name="T7" fmla="*/ 41 h 41"/>
                <a:gd name="T8" fmla="*/ 10 w 55"/>
                <a:gd name="T9" fmla="*/ 19 h 41"/>
                <a:gd name="T10" fmla="*/ 6 w 55"/>
                <a:gd name="T11" fmla="*/ 26 h 41"/>
                <a:gd name="T12" fmla="*/ 0 w 55"/>
                <a:gd name="T13" fmla="*/ 24 h 41"/>
                <a:gd name="T14" fmla="*/ 13 w 55"/>
                <a:gd name="T15" fmla="*/ 0 h 41"/>
                <a:gd name="T16" fmla="*/ 17 w 55"/>
                <a:gd name="T17" fmla="*/ 3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41"/>
                <a:gd name="T29" fmla="*/ 55 w 55"/>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41">
                  <a:moveTo>
                    <a:pt x="17" y="3"/>
                  </a:moveTo>
                  <a:lnTo>
                    <a:pt x="13" y="13"/>
                  </a:lnTo>
                  <a:lnTo>
                    <a:pt x="55" y="38"/>
                  </a:lnTo>
                  <a:lnTo>
                    <a:pt x="51" y="41"/>
                  </a:lnTo>
                  <a:lnTo>
                    <a:pt x="10" y="19"/>
                  </a:lnTo>
                  <a:lnTo>
                    <a:pt x="6" y="26"/>
                  </a:lnTo>
                  <a:lnTo>
                    <a:pt x="0" y="24"/>
                  </a:lnTo>
                  <a:lnTo>
                    <a:pt x="13" y="0"/>
                  </a:lnTo>
                  <a:lnTo>
                    <a:pt x="17" y="3"/>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11" name="Freeform 120"/>
            <p:cNvSpPr>
              <a:spLocks noChangeArrowheads="1"/>
            </p:cNvSpPr>
            <p:nvPr/>
          </p:nvSpPr>
          <p:spPr bwMode="auto">
            <a:xfrm>
              <a:off x="956" y="864"/>
              <a:ext cx="55" cy="36"/>
            </a:xfrm>
            <a:custGeom>
              <a:avLst/>
              <a:gdLst>
                <a:gd name="T0" fmla="*/ 12 w 55"/>
                <a:gd name="T1" fmla="*/ 0 h 36"/>
                <a:gd name="T2" fmla="*/ 38 w 55"/>
                <a:gd name="T3" fmla="*/ 23 h 36"/>
                <a:gd name="T4" fmla="*/ 55 w 55"/>
                <a:gd name="T5" fmla="*/ 31 h 36"/>
                <a:gd name="T6" fmla="*/ 53 w 55"/>
                <a:gd name="T7" fmla="*/ 36 h 36"/>
                <a:gd name="T8" fmla="*/ 36 w 55"/>
                <a:gd name="T9" fmla="*/ 29 h 36"/>
                <a:gd name="T10" fmla="*/ 0 w 55"/>
                <a:gd name="T11" fmla="*/ 29 h 36"/>
                <a:gd name="T12" fmla="*/ 2 w 55"/>
                <a:gd name="T13" fmla="*/ 23 h 36"/>
                <a:gd name="T14" fmla="*/ 29 w 55"/>
                <a:gd name="T15" fmla="*/ 23 h 36"/>
                <a:gd name="T16" fmla="*/ 10 w 55"/>
                <a:gd name="T17" fmla="*/ 8 h 36"/>
                <a:gd name="T18" fmla="*/ 12 w 55"/>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6"/>
                <a:gd name="T32" fmla="*/ 55 w 5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6">
                  <a:moveTo>
                    <a:pt x="12" y="0"/>
                  </a:moveTo>
                  <a:lnTo>
                    <a:pt x="38" y="23"/>
                  </a:lnTo>
                  <a:lnTo>
                    <a:pt x="55" y="31"/>
                  </a:lnTo>
                  <a:lnTo>
                    <a:pt x="53" y="36"/>
                  </a:lnTo>
                  <a:lnTo>
                    <a:pt x="36" y="29"/>
                  </a:lnTo>
                  <a:lnTo>
                    <a:pt x="0" y="29"/>
                  </a:lnTo>
                  <a:lnTo>
                    <a:pt x="2" y="23"/>
                  </a:lnTo>
                  <a:lnTo>
                    <a:pt x="29" y="23"/>
                  </a:lnTo>
                  <a:lnTo>
                    <a:pt x="10" y="8"/>
                  </a:lnTo>
                  <a:lnTo>
                    <a:pt x="12" y="0"/>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12" name="Freeform 121"/>
            <p:cNvSpPr>
              <a:spLocks noChangeArrowheads="1"/>
            </p:cNvSpPr>
            <p:nvPr/>
          </p:nvSpPr>
          <p:spPr bwMode="auto">
            <a:xfrm>
              <a:off x="595" y="961"/>
              <a:ext cx="53" cy="38"/>
            </a:xfrm>
            <a:custGeom>
              <a:avLst/>
              <a:gdLst>
                <a:gd name="T0" fmla="*/ 400303 w 28"/>
                <a:gd name="T1" fmla="*/ 453099 h 20"/>
                <a:gd name="T2" fmla="*/ 211481 w 28"/>
                <a:gd name="T3" fmla="*/ 575744 h 20"/>
                <a:gd name="T4" fmla="*/ 59025 w 28"/>
                <a:gd name="T5" fmla="*/ 486881 h 20"/>
                <a:gd name="T6" fmla="*/ 0 w 28"/>
                <a:gd name="T7" fmla="*/ 354253 h 20"/>
                <a:gd name="T8" fmla="*/ 31183 w 28"/>
                <a:gd name="T9" fmla="*/ 256253 h 20"/>
                <a:gd name="T10" fmla="*/ 111726 w 28"/>
                <a:gd name="T11" fmla="*/ 284945 h 20"/>
                <a:gd name="T12" fmla="*/ 111726 w 28"/>
                <a:gd name="T13" fmla="*/ 354253 h 20"/>
                <a:gd name="T14" fmla="*/ 128837 w 28"/>
                <a:gd name="T15" fmla="*/ 424977 h 20"/>
                <a:gd name="T16" fmla="*/ 211481 w 28"/>
                <a:gd name="T17" fmla="*/ 453099 h 20"/>
                <a:gd name="T18" fmla="*/ 331907 w 28"/>
                <a:gd name="T19" fmla="*/ 407616 h 20"/>
                <a:gd name="T20" fmla="*/ 673181 w 28"/>
                <a:gd name="T21" fmla="*/ 0 h 20"/>
                <a:gd name="T22" fmla="*/ 757716 w 28"/>
                <a:gd name="T23" fmla="*/ 88502 h 20"/>
                <a:gd name="T24" fmla="*/ 400303 w 28"/>
                <a:gd name="T25" fmla="*/ 45309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0"/>
                <a:gd name="T41" fmla="*/ 28 w 2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0">
                  <a:moveTo>
                    <a:pt x="15" y="16"/>
                  </a:moveTo>
                  <a:cubicBezTo>
                    <a:pt x="12" y="18"/>
                    <a:pt x="10" y="20"/>
                    <a:pt x="8" y="20"/>
                  </a:cubicBezTo>
                  <a:cubicBezTo>
                    <a:pt x="6" y="20"/>
                    <a:pt x="4" y="19"/>
                    <a:pt x="2" y="17"/>
                  </a:cubicBezTo>
                  <a:cubicBezTo>
                    <a:pt x="1" y="16"/>
                    <a:pt x="0" y="14"/>
                    <a:pt x="0" y="12"/>
                  </a:cubicBezTo>
                  <a:cubicBezTo>
                    <a:pt x="0" y="11"/>
                    <a:pt x="0" y="10"/>
                    <a:pt x="1" y="9"/>
                  </a:cubicBezTo>
                  <a:cubicBezTo>
                    <a:pt x="4" y="10"/>
                    <a:pt x="4" y="10"/>
                    <a:pt x="4" y="10"/>
                  </a:cubicBezTo>
                  <a:cubicBezTo>
                    <a:pt x="4" y="11"/>
                    <a:pt x="4" y="11"/>
                    <a:pt x="4" y="12"/>
                  </a:cubicBezTo>
                  <a:cubicBezTo>
                    <a:pt x="4" y="13"/>
                    <a:pt x="4" y="14"/>
                    <a:pt x="5" y="15"/>
                  </a:cubicBezTo>
                  <a:cubicBezTo>
                    <a:pt x="6" y="16"/>
                    <a:pt x="7" y="16"/>
                    <a:pt x="8" y="16"/>
                  </a:cubicBezTo>
                  <a:cubicBezTo>
                    <a:pt x="9" y="16"/>
                    <a:pt x="10" y="15"/>
                    <a:pt x="12" y="14"/>
                  </a:cubicBezTo>
                  <a:cubicBezTo>
                    <a:pt x="25" y="0"/>
                    <a:pt x="25" y="0"/>
                    <a:pt x="25" y="0"/>
                  </a:cubicBezTo>
                  <a:cubicBezTo>
                    <a:pt x="28" y="3"/>
                    <a:pt x="28" y="3"/>
                    <a:pt x="28" y="3"/>
                  </a:cubicBezTo>
                  <a:lnTo>
                    <a:pt x="15" y="16"/>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13" name="Freeform 122"/>
            <p:cNvSpPr>
              <a:spLocks noEditPoints="1"/>
            </p:cNvSpPr>
            <p:nvPr/>
          </p:nvSpPr>
          <p:spPr bwMode="auto">
            <a:xfrm>
              <a:off x="691" y="944"/>
              <a:ext cx="164" cy="51"/>
            </a:xfrm>
            <a:custGeom>
              <a:avLst/>
              <a:gdLst>
                <a:gd name="T0" fmla="*/ 0 w 87"/>
                <a:gd name="T1" fmla="*/ 389750 h 27"/>
                <a:gd name="T2" fmla="*/ 107015 w 87"/>
                <a:gd name="T3" fmla="*/ 389750 h 27"/>
                <a:gd name="T4" fmla="*/ 150475 w 87"/>
                <a:gd name="T5" fmla="*/ 83292 h 27"/>
                <a:gd name="T6" fmla="*/ 257288 w 87"/>
                <a:gd name="T7" fmla="*/ 83292 h 27"/>
                <a:gd name="T8" fmla="*/ 348404 w 87"/>
                <a:gd name="T9" fmla="*/ 109238 h 27"/>
                <a:gd name="T10" fmla="*/ 257288 w 87"/>
                <a:gd name="T11" fmla="*/ 498963 h 27"/>
                <a:gd name="T12" fmla="*/ 944005 w 87"/>
                <a:gd name="T13" fmla="*/ 362381 h 27"/>
                <a:gd name="T14" fmla="*/ 839818 w 87"/>
                <a:gd name="T15" fmla="*/ 297177 h 27"/>
                <a:gd name="T16" fmla="*/ 743312 w 87"/>
                <a:gd name="T17" fmla="*/ 346175 h 27"/>
                <a:gd name="T18" fmla="*/ 777315 w 87"/>
                <a:gd name="T19" fmla="*/ 420214 h 27"/>
                <a:gd name="T20" fmla="*/ 866297 w 87"/>
                <a:gd name="T21" fmla="*/ 438976 h 27"/>
                <a:gd name="T22" fmla="*/ 944005 w 87"/>
                <a:gd name="T23" fmla="*/ 362381 h 27"/>
                <a:gd name="T24" fmla="*/ 914258 w 87"/>
                <a:gd name="T25" fmla="*/ 561334 h 27"/>
                <a:gd name="T26" fmla="*/ 809613 w 87"/>
                <a:gd name="T27" fmla="*/ 498963 h 27"/>
                <a:gd name="T28" fmla="*/ 716833 w 87"/>
                <a:gd name="T29" fmla="*/ 498963 h 27"/>
                <a:gd name="T30" fmla="*/ 686730 w 87"/>
                <a:gd name="T31" fmla="*/ 626794 h 27"/>
                <a:gd name="T32" fmla="*/ 866297 w 87"/>
                <a:gd name="T33" fmla="*/ 653886 h 27"/>
                <a:gd name="T34" fmla="*/ 766417 w 87"/>
                <a:gd name="T35" fmla="*/ 705228 h 27"/>
                <a:gd name="T36" fmla="*/ 607989 w 87"/>
                <a:gd name="T37" fmla="*/ 653886 h 27"/>
                <a:gd name="T38" fmla="*/ 580072 w 87"/>
                <a:gd name="T39" fmla="*/ 561334 h 27"/>
                <a:gd name="T40" fmla="*/ 716833 w 87"/>
                <a:gd name="T41" fmla="*/ 438976 h 27"/>
                <a:gd name="T42" fmla="*/ 656762 w 87"/>
                <a:gd name="T43" fmla="*/ 389750 h 27"/>
                <a:gd name="T44" fmla="*/ 716833 w 87"/>
                <a:gd name="T45" fmla="*/ 264157 h 27"/>
                <a:gd name="T46" fmla="*/ 994257 w 87"/>
                <a:gd name="T47" fmla="*/ 297177 h 27"/>
                <a:gd name="T48" fmla="*/ 994257 w 87"/>
                <a:gd name="T49" fmla="*/ 438976 h 27"/>
                <a:gd name="T50" fmla="*/ 914258 w 87"/>
                <a:gd name="T51" fmla="*/ 472900 h 27"/>
                <a:gd name="T52" fmla="*/ 1007948 w 87"/>
                <a:gd name="T53" fmla="*/ 595990 h 27"/>
                <a:gd name="T54" fmla="*/ 766417 w 87"/>
                <a:gd name="T55" fmla="*/ 705228 h 27"/>
                <a:gd name="T56" fmla="*/ 1583105 w 87"/>
                <a:gd name="T57" fmla="*/ 362381 h 27"/>
                <a:gd name="T58" fmla="*/ 1526167 w 87"/>
                <a:gd name="T59" fmla="*/ 297177 h 27"/>
                <a:gd name="T60" fmla="*/ 1401186 w 87"/>
                <a:gd name="T61" fmla="*/ 315524 h 27"/>
                <a:gd name="T62" fmla="*/ 1373253 w 87"/>
                <a:gd name="T63" fmla="*/ 438976 h 27"/>
                <a:gd name="T64" fmla="*/ 1431262 w 87"/>
                <a:gd name="T65" fmla="*/ 498963 h 27"/>
                <a:gd name="T66" fmla="*/ 1551802 w 87"/>
                <a:gd name="T67" fmla="*/ 472900 h 27"/>
                <a:gd name="T68" fmla="*/ 1601096 w 87"/>
                <a:gd name="T69" fmla="*/ 438976 h 27"/>
                <a:gd name="T70" fmla="*/ 1268632 w 87"/>
                <a:gd name="T71" fmla="*/ 389750 h 27"/>
                <a:gd name="T72" fmla="*/ 1324034 w 87"/>
                <a:gd name="T73" fmla="*/ 297177 h 27"/>
                <a:gd name="T74" fmla="*/ 1465283 w 87"/>
                <a:gd name="T75" fmla="*/ 232399 h 27"/>
                <a:gd name="T76" fmla="*/ 1633020 w 87"/>
                <a:gd name="T77" fmla="*/ 297177 h 27"/>
                <a:gd name="T78" fmla="*/ 1672502 w 87"/>
                <a:gd name="T79" fmla="*/ 438976 h 27"/>
                <a:gd name="T80" fmla="*/ 1601096 w 87"/>
                <a:gd name="T81" fmla="*/ 626794 h 27"/>
                <a:gd name="T82" fmla="*/ 1401186 w 87"/>
                <a:gd name="T83" fmla="*/ 705228 h 27"/>
                <a:gd name="T84" fmla="*/ 1324034 w 87"/>
                <a:gd name="T85" fmla="*/ 705228 h 27"/>
                <a:gd name="T86" fmla="*/ 1324034 w 87"/>
                <a:gd name="T87" fmla="*/ 653886 h 27"/>
                <a:gd name="T88" fmla="*/ 1401186 w 87"/>
                <a:gd name="T89" fmla="*/ 653886 h 27"/>
                <a:gd name="T90" fmla="*/ 1601096 w 87"/>
                <a:gd name="T91" fmla="*/ 498963 h 27"/>
                <a:gd name="T92" fmla="*/ 1444740 w 87"/>
                <a:gd name="T93" fmla="*/ 561334 h 27"/>
                <a:gd name="T94" fmla="*/ 1351271 w 87"/>
                <a:gd name="T95" fmla="*/ 529580 h 27"/>
                <a:gd name="T96" fmla="*/ 1268632 w 87"/>
                <a:gd name="T97" fmla="*/ 389750 h 27"/>
                <a:gd name="T98" fmla="*/ 2181764 w 87"/>
                <a:gd name="T99" fmla="*/ 472900 h 27"/>
                <a:gd name="T100" fmla="*/ 2131874 w 87"/>
                <a:gd name="T101" fmla="*/ 83292 h 27"/>
                <a:gd name="T102" fmla="*/ 1860667 w 87"/>
                <a:gd name="T103" fmla="*/ 157329 h 27"/>
                <a:gd name="T104" fmla="*/ 2208428 w 87"/>
                <a:gd name="T105" fmla="*/ 30617 h 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7"/>
                <a:gd name="T160" fmla="*/ 0 h 27"/>
                <a:gd name="T161" fmla="*/ 87 w 87"/>
                <a:gd name="T162" fmla="*/ 27 h 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7" h="27">
                  <a:moveTo>
                    <a:pt x="9" y="20"/>
                  </a:moveTo>
                  <a:cubicBezTo>
                    <a:pt x="0" y="15"/>
                    <a:pt x="0" y="15"/>
                    <a:pt x="0" y="15"/>
                  </a:cubicBezTo>
                  <a:cubicBezTo>
                    <a:pt x="1" y="13"/>
                    <a:pt x="1" y="13"/>
                    <a:pt x="1" y="13"/>
                  </a:cubicBezTo>
                  <a:cubicBezTo>
                    <a:pt x="4" y="15"/>
                    <a:pt x="4" y="15"/>
                    <a:pt x="4" y="15"/>
                  </a:cubicBezTo>
                  <a:cubicBezTo>
                    <a:pt x="10" y="5"/>
                    <a:pt x="10" y="5"/>
                    <a:pt x="10" y="5"/>
                  </a:cubicBezTo>
                  <a:cubicBezTo>
                    <a:pt x="6" y="3"/>
                    <a:pt x="6" y="3"/>
                    <a:pt x="6" y="3"/>
                  </a:cubicBezTo>
                  <a:cubicBezTo>
                    <a:pt x="7" y="2"/>
                    <a:pt x="7" y="2"/>
                    <a:pt x="7" y="2"/>
                  </a:cubicBezTo>
                  <a:cubicBezTo>
                    <a:pt x="8" y="3"/>
                    <a:pt x="9" y="3"/>
                    <a:pt x="10" y="3"/>
                  </a:cubicBezTo>
                  <a:cubicBezTo>
                    <a:pt x="11" y="3"/>
                    <a:pt x="12" y="3"/>
                    <a:pt x="12" y="2"/>
                  </a:cubicBezTo>
                  <a:cubicBezTo>
                    <a:pt x="14" y="4"/>
                    <a:pt x="14" y="4"/>
                    <a:pt x="14" y="4"/>
                  </a:cubicBezTo>
                  <a:cubicBezTo>
                    <a:pt x="7" y="17"/>
                    <a:pt x="7" y="17"/>
                    <a:pt x="7" y="17"/>
                  </a:cubicBezTo>
                  <a:cubicBezTo>
                    <a:pt x="10" y="19"/>
                    <a:pt x="10" y="19"/>
                    <a:pt x="10" y="19"/>
                  </a:cubicBezTo>
                  <a:lnTo>
                    <a:pt x="9" y="20"/>
                  </a:lnTo>
                  <a:close/>
                  <a:moveTo>
                    <a:pt x="37" y="14"/>
                  </a:moveTo>
                  <a:cubicBezTo>
                    <a:pt x="37" y="14"/>
                    <a:pt x="37" y="13"/>
                    <a:pt x="37" y="12"/>
                  </a:cubicBezTo>
                  <a:cubicBezTo>
                    <a:pt x="36" y="12"/>
                    <a:pt x="35" y="11"/>
                    <a:pt x="33" y="11"/>
                  </a:cubicBezTo>
                  <a:cubicBezTo>
                    <a:pt x="32" y="11"/>
                    <a:pt x="31" y="11"/>
                    <a:pt x="30" y="11"/>
                  </a:cubicBezTo>
                  <a:cubicBezTo>
                    <a:pt x="29" y="12"/>
                    <a:pt x="29" y="12"/>
                    <a:pt x="29" y="13"/>
                  </a:cubicBezTo>
                  <a:cubicBezTo>
                    <a:pt x="29" y="14"/>
                    <a:pt x="29" y="14"/>
                    <a:pt x="29" y="15"/>
                  </a:cubicBezTo>
                  <a:cubicBezTo>
                    <a:pt x="29" y="15"/>
                    <a:pt x="30" y="15"/>
                    <a:pt x="31" y="16"/>
                  </a:cubicBezTo>
                  <a:cubicBezTo>
                    <a:pt x="31" y="16"/>
                    <a:pt x="31" y="16"/>
                    <a:pt x="32" y="17"/>
                  </a:cubicBezTo>
                  <a:cubicBezTo>
                    <a:pt x="33" y="17"/>
                    <a:pt x="33" y="17"/>
                    <a:pt x="34" y="17"/>
                  </a:cubicBezTo>
                  <a:cubicBezTo>
                    <a:pt x="35" y="17"/>
                    <a:pt x="36" y="17"/>
                    <a:pt x="36" y="16"/>
                  </a:cubicBezTo>
                  <a:cubicBezTo>
                    <a:pt x="37" y="16"/>
                    <a:pt x="37" y="15"/>
                    <a:pt x="37" y="14"/>
                  </a:cubicBezTo>
                  <a:moveTo>
                    <a:pt x="36" y="23"/>
                  </a:moveTo>
                  <a:cubicBezTo>
                    <a:pt x="36" y="22"/>
                    <a:pt x="36" y="22"/>
                    <a:pt x="36" y="21"/>
                  </a:cubicBezTo>
                  <a:cubicBezTo>
                    <a:pt x="35" y="21"/>
                    <a:pt x="35" y="20"/>
                    <a:pt x="34" y="20"/>
                  </a:cubicBezTo>
                  <a:cubicBezTo>
                    <a:pt x="33" y="19"/>
                    <a:pt x="33" y="19"/>
                    <a:pt x="32" y="19"/>
                  </a:cubicBezTo>
                  <a:cubicBezTo>
                    <a:pt x="32" y="19"/>
                    <a:pt x="31" y="18"/>
                    <a:pt x="30" y="18"/>
                  </a:cubicBezTo>
                  <a:cubicBezTo>
                    <a:pt x="29" y="18"/>
                    <a:pt x="28" y="19"/>
                    <a:pt x="28" y="19"/>
                  </a:cubicBezTo>
                  <a:cubicBezTo>
                    <a:pt x="27" y="20"/>
                    <a:pt x="27" y="20"/>
                    <a:pt x="26" y="21"/>
                  </a:cubicBezTo>
                  <a:cubicBezTo>
                    <a:pt x="26" y="22"/>
                    <a:pt x="26" y="23"/>
                    <a:pt x="27" y="24"/>
                  </a:cubicBezTo>
                  <a:cubicBezTo>
                    <a:pt x="28" y="25"/>
                    <a:pt x="29" y="25"/>
                    <a:pt x="31" y="25"/>
                  </a:cubicBezTo>
                  <a:cubicBezTo>
                    <a:pt x="32" y="26"/>
                    <a:pt x="33" y="25"/>
                    <a:pt x="34" y="25"/>
                  </a:cubicBezTo>
                  <a:cubicBezTo>
                    <a:pt x="35" y="24"/>
                    <a:pt x="36" y="24"/>
                    <a:pt x="36" y="23"/>
                  </a:cubicBezTo>
                  <a:moveTo>
                    <a:pt x="30" y="27"/>
                  </a:moveTo>
                  <a:cubicBezTo>
                    <a:pt x="29" y="27"/>
                    <a:pt x="28" y="27"/>
                    <a:pt x="27" y="26"/>
                  </a:cubicBezTo>
                  <a:cubicBezTo>
                    <a:pt x="26" y="26"/>
                    <a:pt x="25" y="25"/>
                    <a:pt x="24" y="25"/>
                  </a:cubicBezTo>
                  <a:cubicBezTo>
                    <a:pt x="24" y="24"/>
                    <a:pt x="23" y="24"/>
                    <a:pt x="23" y="23"/>
                  </a:cubicBezTo>
                  <a:cubicBezTo>
                    <a:pt x="23" y="22"/>
                    <a:pt x="23" y="21"/>
                    <a:pt x="23" y="21"/>
                  </a:cubicBezTo>
                  <a:cubicBezTo>
                    <a:pt x="23" y="20"/>
                    <a:pt x="24" y="19"/>
                    <a:pt x="25" y="18"/>
                  </a:cubicBezTo>
                  <a:cubicBezTo>
                    <a:pt x="25" y="18"/>
                    <a:pt x="27" y="17"/>
                    <a:pt x="28" y="17"/>
                  </a:cubicBezTo>
                  <a:cubicBezTo>
                    <a:pt x="28" y="17"/>
                    <a:pt x="28" y="17"/>
                    <a:pt x="28" y="17"/>
                  </a:cubicBezTo>
                  <a:cubicBezTo>
                    <a:pt x="27" y="16"/>
                    <a:pt x="26" y="16"/>
                    <a:pt x="26" y="15"/>
                  </a:cubicBezTo>
                  <a:cubicBezTo>
                    <a:pt x="25" y="14"/>
                    <a:pt x="25" y="14"/>
                    <a:pt x="25" y="13"/>
                  </a:cubicBezTo>
                  <a:cubicBezTo>
                    <a:pt x="25" y="12"/>
                    <a:pt x="26" y="11"/>
                    <a:pt x="28" y="10"/>
                  </a:cubicBezTo>
                  <a:cubicBezTo>
                    <a:pt x="30" y="9"/>
                    <a:pt x="32" y="9"/>
                    <a:pt x="34" y="10"/>
                  </a:cubicBezTo>
                  <a:cubicBezTo>
                    <a:pt x="36" y="10"/>
                    <a:pt x="38" y="10"/>
                    <a:pt x="39" y="11"/>
                  </a:cubicBezTo>
                  <a:cubicBezTo>
                    <a:pt x="40" y="12"/>
                    <a:pt x="41" y="14"/>
                    <a:pt x="41" y="15"/>
                  </a:cubicBezTo>
                  <a:cubicBezTo>
                    <a:pt x="41" y="16"/>
                    <a:pt x="40" y="16"/>
                    <a:pt x="39" y="17"/>
                  </a:cubicBezTo>
                  <a:cubicBezTo>
                    <a:pt x="38" y="18"/>
                    <a:pt x="37" y="18"/>
                    <a:pt x="36" y="18"/>
                  </a:cubicBezTo>
                  <a:cubicBezTo>
                    <a:pt x="36" y="18"/>
                    <a:pt x="36" y="18"/>
                    <a:pt x="36" y="18"/>
                  </a:cubicBezTo>
                  <a:cubicBezTo>
                    <a:pt x="37" y="19"/>
                    <a:pt x="38" y="20"/>
                    <a:pt x="39" y="20"/>
                  </a:cubicBezTo>
                  <a:cubicBezTo>
                    <a:pt x="40" y="21"/>
                    <a:pt x="40" y="22"/>
                    <a:pt x="40" y="23"/>
                  </a:cubicBezTo>
                  <a:cubicBezTo>
                    <a:pt x="39" y="25"/>
                    <a:pt x="38" y="26"/>
                    <a:pt x="37" y="26"/>
                  </a:cubicBezTo>
                  <a:cubicBezTo>
                    <a:pt x="35" y="27"/>
                    <a:pt x="33" y="27"/>
                    <a:pt x="30" y="27"/>
                  </a:cubicBezTo>
                  <a:moveTo>
                    <a:pt x="63" y="17"/>
                  </a:moveTo>
                  <a:cubicBezTo>
                    <a:pt x="63" y="15"/>
                    <a:pt x="63" y="15"/>
                    <a:pt x="62" y="14"/>
                  </a:cubicBezTo>
                  <a:cubicBezTo>
                    <a:pt x="62" y="13"/>
                    <a:pt x="62" y="13"/>
                    <a:pt x="61" y="12"/>
                  </a:cubicBezTo>
                  <a:cubicBezTo>
                    <a:pt x="61" y="12"/>
                    <a:pt x="60" y="12"/>
                    <a:pt x="60" y="11"/>
                  </a:cubicBezTo>
                  <a:cubicBezTo>
                    <a:pt x="59" y="11"/>
                    <a:pt x="58" y="11"/>
                    <a:pt x="58" y="11"/>
                  </a:cubicBezTo>
                  <a:cubicBezTo>
                    <a:pt x="56" y="11"/>
                    <a:pt x="55" y="12"/>
                    <a:pt x="55" y="12"/>
                  </a:cubicBezTo>
                  <a:cubicBezTo>
                    <a:pt x="54" y="13"/>
                    <a:pt x="53" y="14"/>
                    <a:pt x="53" y="15"/>
                  </a:cubicBezTo>
                  <a:cubicBezTo>
                    <a:pt x="53" y="16"/>
                    <a:pt x="53" y="16"/>
                    <a:pt x="54" y="17"/>
                  </a:cubicBezTo>
                  <a:cubicBezTo>
                    <a:pt x="54" y="17"/>
                    <a:pt x="54" y="18"/>
                    <a:pt x="55" y="18"/>
                  </a:cubicBezTo>
                  <a:cubicBezTo>
                    <a:pt x="55" y="18"/>
                    <a:pt x="56" y="18"/>
                    <a:pt x="56" y="19"/>
                  </a:cubicBezTo>
                  <a:cubicBezTo>
                    <a:pt x="57" y="19"/>
                    <a:pt x="58" y="19"/>
                    <a:pt x="58" y="19"/>
                  </a:cubicBezTo>
                  <a:cubicBezTo>
                    <a:pt x="59" y="19"/>
                    <a:pt x="60" y="19"/>
                    <a:pt x="61" y="18"/>
                  </a:cubicBezTo>
                  <a:cubicBezTo>
                    <a:pt x="61" y="18"/>
                    <a:pt x="62" y="18"/>
                    <a:pt x="63" y="18"/>
                  </a:cubicBezTo>
                  <a:cubicBezTo>
                    <a:pt x="63" y="18"/>
                    <a:pt x="63" y="17"/>
                    <a:pt x="63" y="17"/>
                  </a:cubicBezTo>
                  <a:cubicBezTo>
                    <a:pt x="63" y="17"/>
                    <a:pt x="63" y="17"/>
                    <a:pt x="63" y="17"/>
                  </a:cubicBezTo>
                  <a:moveTo>
                    <a:pt x="50" y="15"/>
                  </a:moveTo>
                  <a:cubicBezTo>
                    <a:pt x="50" y="14"/>
                    <a:pt x="50" y="14"/>
                    <a:pt x="50" y="13"/>
                  </a:cubicBezTo>
                  <a:cubicBezTo>
                    <a:pt x="51" y="12"/>
                    <a:pt x="51" y="11"/>
                    <a:pt x="52" y="11"/>
                  </a:cubicBezTo>
                  <a:cubicBezTo>
                    <a:pt x="53" y="10"/>
                    <a:pt x="54" y="10"/>
                    <a:pt x="55" y="10"/>
                  </a:cubicBezTo>
                  <a:cubicBezTo>
                    <a:pt x="56" y="9"/>
                    <a:pt x="57" y="9"/>
                    <a:pt x="58" y="9"/>
                  </a:cubicBezTo>
                  <a:cubicBezTo>
                    <a:pt x="59" y="9"/>
                    <a:pt x="60" y="9"/>
                    <a:pt x="61" y="10"/>
                  </a:cubicBezTo>
                  <a:cubicBezTo>
                    <a:pt x="62" y="10"/>
                    <a:pt x="63" y="10"/>
                    <a:pt x="64" y="11"/>
                  </a:cubicBezTo>
                  <a:cubicBezTo>
                    <a:pt x="64" y="11"/>
                    <a:pt x="65" y="12"/>
                    <a:pt x="66" y="13"/>
                  </a:cubicBezTo>
                  <a:cubicBezTo>
                    <a:pt x="66" y="14"/>
                    <a:pt x="66" y="16"/>
                    <a:pt x="66" y="17"/>
                  </a:cubicBezTo>
                  <a:cubicBezTo>
                    <a:pt x="66" y="19"/>
                    <a:pt x="66" y="20"/>
                    <a:pt x="66" y="21"/>
                  </a:cubicBezTo>
                  <a:cubicBezTo>
                    <a:pt x="65" y="22"/>
                    <a:pt x="64" y="23"/>
                    <a:pt x="63" y="24"/>
                  </a:cubicBezTo>
                  <a:cubicBezTo>
                    <a:pt x="63" y="25"/>
                    <a:pt x="61" y="26"/>
                    <a:pt x="60" y="26"/>
                  </a:cubicBezTo>
                  <a:cubicBezTo>
                    <a:pt x="59" y="27"/>
                    <a:pt x="57" y="27"/>
                    <a:pt x="55" y="27"/>
                  </a:cubicBezTo>
                  <a:cubicBezTo>
                    <a:pt x="54" y="27"/>
                    <a:pt x="54" y="27"/>
                    <a:pt x="53" y="27"/>
                  </a:cubicBezTo>
                  <a:cubicBezTo>
                    <a:pt x="53" y="27"/>
                    <a:pt x="52" y="27"/>
                    <a:pt x="52" y="27"/>
                  </a:cubicBezTo>
                  <a:cubicBezTo>
                    <a:pt x="52" y="25"/>
                    <a:pt x="52" y="25"/>
                    <a:pt x="52" y="25"/>
                  </a:cubicBezTo>
                  <a:cubicBezTo>
                    <a:pt x="52" y="25"/>
                    <a:pt x="52" y="25"/>
                    <a:pt x="52" y="25"/>
                  </a:cubicBezTo>
                  <a:cubicBezTo>
                    <a:pt x="52" y="25"/>
                    <a:pt x="53" y="25"/>
                    <a:pt x="54" y="25"/>
                  </a:cubicBezTo>
                  <a:cubicBezTo>
                    <a:pt x="54" y="25"/>
                    <a:pt x="55" y="25"/>
                    <a:pt x="55" y="25"/>
                  </a:cubicBezTo>
                  <a:cubicBezTo>
                    <a:pt x="58" y="25"/>
                    <a:pt x="59" y="25"/>
                    <a:pt x="61" y="24"/>
                  </a:cubicBezTo>
                  <a:cubicBezTo>
                    <a:pt x="62" y="23"/>
                    <a:pt x="63" y="21"/>
                    <a:pt x="63" y="19"/>
                  </a:cubicBezTo>
                  <a:cubicBezTo>
                    <a:pt x="62" y="20"/>
                    <a:pt x="61" y="20"/>
                    <a:pt x="60" y="20"/>
                  </a:cubicBezTo>
                  <a:cubicBezTo>
                    <a:pt x="59" y="20"/>
                    <a:pt x="58" y="21"/>
                    <a:pt x="57" y="21"/>
                  </a:cubicBezTo>
                  <a:cubicBezTo>
                    <a:pt x="57" y="21"/>
                    <a:pt x="56" y="20"/>
                    <a:pt x="55" y="20"/>
                  </a:cubicBezTo>
                  <a:cubicBezTo>
                    <a:pt x="54" y="20"/>
                    <a:pt x="53" y="20"/>
                    <a:pt x="53" y="20"/>
                  </a:cubicBezTo>
                  <a:cubicBezTo>
                    <a:pt x="52" y="19"/>
                    <a:pt x="51" y="18"/>
                    <a:pt x="51" y="18"/>
                  </a:cubicBezTo>
                  <a:cubicBezTo>
                    <a:pt x="50" y="17"/>
                    <a:pt x="50" y="16"/>
                    <a:pt x="50" y="15"/>
                  </a:cubicBezTo>
                  <a:moveTo>
                    <a:pt x="87" y="1"/>
                  </a:moveTo>
                  <a:cubicBezTo>
                    <a:pt x="86" y="18"/>
                    <a:pt x="86" y="18"/>
                    <a:pt x="86" y="18"/>
                  </a:cubicBezTo>
                  <a:cubicBezTo>
                    <a:pt x="83" y="20"/>
                    <a:pt x="83" y="20"/>
                    <a:pt x="83" y="20"/>
                  </a:cubicBezTo>
                  <a:cubicBezTo>
                    <a:pt x="84" y="3"/>
                    <a:pt x="84" y="3"/>
                    <a:pt x="84" y="3"/>
                  </a:cubicBezTo>
                  <a:cubicBezTo>
                    <a:pt x="73" y="8"/>
                    <a:pt x="73" y="8"/>
                    <a:pt x="73" y="8"/>
                  </a:cubicBezTo>
                  <a:cubicBezTo>
                    <a:pt x="73" y="6"/>
                    <a:pt x="73" y="6"/>
                    <a:pt x="73" y="6"/>
                  </a:cubicBezTo>
                  <a:cubicBezTo>
                    <a:pt x="85" y="0"/>
                    <a:pt x="85" y="0"/>
                    <a:pt x="85" y="0"/>
                  </a:cubicBezTo>
                  <a:lnTo>
                    <a:pt x="87" y="1"/>
                  </a:ln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14" name="Freeform 123"/>
            <p:cNvSpPr>
              <a:spLocks noChangeArrowheads="1"/>
            </p:cNvSpPr>
            <p:nvPr/>
          </p:nvSpPr>
          <p:spPr bwMode="auto">
            <a:xfrm>
              <a:off x="860" y="655"/>
              <a:ext cx="21" cy="23"/>
            </a:xfrm>
            <a:custGeom>
              <a:avLst/>
              <a:gdLst>
                <a:gd name="T0" fmla="*/ 67374 w 11"/>
                <a:gd name="T1" fmla="*/ 396173 h 12"/>
                <a:gd name="T2" fmla="*/ 67374 w 11"/>
                <a:gd name="T3" fmla="*/ 262850 h 12"/>
                <a:gd name="T4" fmla="*/ 35291 w 11"/>
                <a:gd name="T5" fmla="*/ 107843 h 12"/>
                <a:gd name="T6" fmla="*/ 245553 w 11"/>
                <a:gd name="T7" fmla="*/ 107843 h 12"/>
                <a:gd name="T8" fmla="*/ 271555 w 11"/>
                <a:gd name="T9" fmla="*/ 169303 h 12"/>
                <a:gd name="T10" fmla="*/ 271555 w 11"/>
                <a:gd name="T11" fmla="*/ 364036 h 12"/>
                <a:gd name="T12" fmla="*/ 67374 w 11"/>
                <a:gd name="T13" fmla="*/ 396173 h 12"/>
                <a:gd name="T14" fmla="*/ 0 60000 65536"/>
                <a:gd name="T15" fmla="*/ 0 60000 65536"/>
                <a:gd name="T16" fmla="*/ 0 60000 65536"/>
                <a:gd name="T17" fmla="*/ 0 60000 65536"/>
                <a:gd name="T18" fmla="*/ 0 60000 65536"/>
                <a:gd name="T19" fmla="*/ 0 60000 65536"/>
                <a:gd name="T20" fmla="*/ 0 60000 65536"/>
                <a:gd name="T21" fmla="*/ 0 w 11"/>
                <a:gd name="T22" fmla="*/ 0 h 12"/>
                <a:gd name="T23" fmla="*/ 11 w 1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2">
                  <a:moveTo>
                    <a:pt x="2" y="12"/>
                  </a:moveTo>
                  <a:cubicBezTo>
                    <a:pt x="0" y="11"/>
                    <a:pt x="2" y="10"/>
                    <a:pt x="2" y="8"/>
                  </a:cubicBezTo>
                  <a:cubicBezTo>
                    <a:pt x="2" y="7"/>
                    <a:pt x="1" y="5"/>
                    <a:pt x="1" y="3"/>
                  </a:cubicBezTo>
                  <a:cubicBezTo>
                    <a:pt x="2" y="0"/>
                    <a:pt x="6" y="2"/>
                    <a:pt x="8" y="3"/>
                  </a:cubicBezTo>
                  <a:cubicBezTo>
                    <a:pt x="9" y="3"/>
                    <a:pt x="9" y="4"/>
                    <a:pt x="9" y="5"/>
                  </a:cubicBezTo>
                  <a:cubicBezTo>
                    <a:pt x="10" y="7"/>
                    <a:pt x="11" y="10"/>
                    <a:pt x="9" y="11"/>
                  </a:cubicBezTo>
                  <a:cubicBezTo>
                    <a:pt x="7" y="12"/>
                    <a:pt x="4" y="12"/>
                    <a:pt x="2" y="12"/>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15" name="Freeform 124"/>
            <p:cNvSpPr>
              <a:spLocks noChangeArrowheads="1"/>
            </p:cNvSpPr>
            <p:nvPr/>
          </p:nvSpPr>
          <p:spPr bwMode="auto">
            <a:xfrm>
              <a:off x="806" y="593"/>
              <a:ext cx="77" cy="68"/>
            </a:xfrm>
            <a:custGeom>
              <a:avLst/>
              <a:gdLst>
                <a:gd name="T0" fmla="*/ 192673 w 41"/>
                <a:gd name="T1" fmla="*/ 919188 h 36"/>
                <a:gd name="T2" fmla="*/ 163569 w 41"/>
                <a:gd name="T3" fmla="*/ 919188 h 36"/>
                <a:gd name="T4" fmla="*/ 192673 w 41"/>
                <a:gd name="T5" fmla="*/ 893255 h 36"/>
                <a:gd name="T6" fmla="*/ 361849 w 41"/>
                <a:gd name="T7" fmla="*/ 829177 h 36"/>
                <a:gd name="T8" fmla="*/ 481924 w 41"/>
                <a:gd name="T9" fmla="*/ 736194 h 36"/>
                <a:gd name="T10" fmla="*/ 140324 w 41"/>
                <a:gd name="T11" fmla="*/ 763132 h 36"/>
                <a:gd name="T12" fmla="*/ 54627 w 41"/>
                <a:gd name="T13" fmla="*/ 684497 h 36"/>
                <a:gd name="T14" fmla="*/ 54627 w 41"/>
                <a:gd name="T15" fmla="*/ 684497 h 36"/>
                <a:gd name="T16" fmla="*/ 74718 w 41"/>
                <a:gd name="T17" fmla="*/ 561334 h 36"/>
                <a:gd name="T18" fmla="*/ 462477 w 41"/>
                <a:gd name="T19" fmla="*/ 561334 h 36"/>
                <a:gd name="T20" fmla="*/ 576920 w 41"/>
                <a:gd name="T21" fmla="*/ 529580 h 36"/>
                <a:gd name="T22" fmla="*/ 686861 w 41"/>
                <a:gd name="T23" fmla="*/ 83292 h 36"/>
                <a:gd name="T24" fmla="*/ 843721 w 41"/>
                <a:gd name="T25" fmla="*/ 157329 h 36"/>
                <a:gd name="T26" fmla="*/ 868554 w 41"/>
                <a:gd name="T27" fmla="*/ 183269 h 36"/>
                <a:gd name="T28" fmla="*/ 868554 w 41"/>
                <a:gd name="T29" fmla="*/ 183269 h 36"/>
                <a:gd name="T30" fmla="*/ 843721 w 41"/>
                <a:gd name="T31" fmla="*/ 297177 h 36"/>
                <a:gd name="T32" fmla="*/ 765866 w 41"/>
                <a:gd name="T33" fmla="*/ 529580 h 36"/>
                <a:gd name="T34" fmla="*/ 984182 w 41"/>
                <a:gd name="T35" fmla="*/ 498963 h 36"/>
                <a:gd name="T36" fmla="*/ 929506 w 41"/>
                <a:gd name="T37" fmla="*/ 595990 h 36"/>
                <a:gd name="T38" fmla="*/ 712387 w 41"/>
                <a:gd name="T39" fmla="*/ 626794 h 36"/>
                <a:gd name="T40" fmla="*/ 576920 w 41"/>
                <a:gd name="T41" fmla="*/ 829177 h 36"/>
                <a:gd name="T42" fmla="*/ 494932 w 41"/>
                <a:gd name="T43" fmla="*/ 893255 h 36"/>
                <a:gd name="T44" fmla="*/ 361849 w 41"/>
                <a:gd name="T45" fmla="*/ 919188 h 36"/>
                <a:gd name="T46" fmla="*/ 192673 w 41"/>
                <a:gd name="T47" fmla="*/ 919188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36"/>
                <a:gd name="T74" fmla="*/ 41 w 41"/>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36">
                  <a:moveTo>
                    <a:pt x="8" y="35"/>
                  </a:moveTo>
                  <a:cubicBezTo>
                    <a:pt x="7" y="35"/>
                    <a:pt x="7" y="35"/>
                    <a:pt x="7" y="35"/>
                  </a:cubicBezTo>
                  <a:cubicBezTo>
                    <a:pt x="7" y="35"/>
                    <a:pt x="8" y="35"/>
                    <a:pt x="8" y="34"/>
                  </a:cubicBezTo>
                  <a:cubicBezTo>
                    <a:pt x="8" y="34"/>
                    <a:pt x="15" y="32"/>
                    <a:pt x="15" y="32"/>
                  </a:cubicBezTo>
                  <a:cubicBezTo>
                    <a:pt x="17" y="31"/>
                    <a:pt x="19" y="30"/>
                    <a:pt x="20" y="28"/>
                  </a:cubicBezTo>
                  <a:cubicBezTo>
                    <a:pt x="16" y="28"/>
                    <a:pt x="11" y="30"/>
                    <a:pt x="6" y="29"/>
                  </a:cubicBezTo>
                  <a:cubicBezTo>
                    <a:pt x="5" y="28"/>
                    <a:pt x="3" y="27"/>
                    <a:pt x="2" y="26"/>
                  </a:cubicBezTo>
                  <a:cubicBezTo>
                    <a:pt x="2" y="26"/>
                    <a:pt x="2" y="26"/>
                    <a:pt x="2" y="26"/>
                  </a:cubicBezTo>
                  <a:cubicBezTo>
                    <a:pt x="0" y="24"/>
                    <a:pt x="1" y="22"/>
                    <a:pt x="3" y="21"/>
                  </a:cubicBezTo>
                  <a:cubicBezTo>
                    <a:pt x="7" y="23"/>
                    <a:pt x="15" y="22"/>
                    <a:pt x="19" y="21"/>
                  </a:cubicBezTo>
                  <a:cubicBezTo>
                    <a:pt x="20" y="21"/>
                    <a:pt x="23" y="21"/>
                    <a:pt x="24" y="20"/>
                  </a:cubicBezTo>
                  <a:cubicBezTo>
                    <a:pt x="27" y="15"/>
                    <a:pt x="27" y="9"/>
                    <a:pt x="29" y="3"/>
                  </a:cubicBezTo>
                  <a:cubicBezTo>
                    <a:pt x="31" y="0"/>
                    <a:pt x="33" y="3"/>
                    <a:pt x="35" y="6"/>
                  </a:cubicBezTo>
                  <a:cubicBezTo>
                    <a:pt x="35" y="6"/>
                    <a:pt x="36" y="6"/>
                    <a:pt x="36" y="7"/>
                  </a:cubicBezTo>
                  <a:cubicBezTo>
                    <a:pt x="36" y="7"/>
                    <a:pt x="36" y="7"/>
                    <a:pt x="36" y="7"/>
                  </a:cubicBezTo>
                  <a:cubicBezTo>
                    <a:pt x="37" y="9"/>
                    <a:pt x="37" y="10"/>
                    <a:pt x="35" y="11"/>
                  </a:cubicBezTo>
                  <a:cubicBezTo>
                    <a:pt x="33" y="14"/>
                    <a:pt x="32" y="17"/>
                    <a:pt x="32" y="20"/>
                  </a:cubicBezTo>
                  <a:cubicBezTo>
                    <a:pt x="35" y="20"/>
                    <a:pt x="37" y="18"/>
                    <a:pt x="41" y="19"/>
                  </a:cubicBezTo>
                  <a:cubicBezTo>
                    <a:pt x="41" y="21"/>
                    <a:pt x="41" y="22"/>
                    <a:pt x="39" y="23"/>
                  </a:cubicBezTo>
                  <a:cubicBezTo>
                    <a:pt x="36" y="23"/>
                    <a:pt x="33" y="24"/>
                    <a:pt x="30" y="24"/>
                  </a:cubicBezTo>
                  <a:cubicBezTo>
                    <a:pt x="28" y="27"/>
                    <a:pt x="26" y="30"/>
                    <a:pt x="24" y="32"/>
                  </a:cubicBezTo>
                  <a:cubicBezTo>
                    <a:pt x="23" y="33"/>
                    <a:pt x="21" y="34"/>
                    <a:pt x="21" y="34"/>
                  </a:cubicBezTo>
                  <a:cubicBezTo>
                    <a:pt x="19" y="34"/>
                    <a:pt x="17" y="35"/>
                    <a:pt x="15" y="35"/>
                  </a:cubicBezTo>
                  <a:cubicBezTo>
                    <a:pt x="9" y="36"/>
                    <a:pt x="9" y="35"/>
                    <a:pt x="8" y="35"/>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16" name="Freeform 125"/>
            <p:cNvSpPr>
              <a:spLocks noChangeArrowheads="1"/>
            </p:cNvSpPr>
            <p:nvPr/>
          </p:nvSpPr>
          <p:spPr bwMode="auto">
            <a:xfrm>
              <a:off x="676" y="635"/>
              <a:ext cx="30" cy="62"/>
            </a:xfrm>
            <a:custGeom>
              <a:avLst/>
              <a:gdLst>
                <a:gd name="T0" fmla="*/ 182981 w 16"/>
                <a:gd name="T1" fmla="*/ 793014 h 33"/>
                <a:gd name="T2" fmla="*/ 0 w 16"/>
                <a:gd name="T3" fmla="*/ 715827 h 33"/>
                <a:gd name="T4" fmla="*/ 0 w 16"/>
                <a:gd name="T5" fmla="*/ 682759 h 33"/>
                <a:gd name="T6" fmla="*/ 237416 w 16"/>
                <a:gd name="T7" fmla="*/ 264498 h 33"/>
                <a:gd name="T8" fmla="*/ 271785 w 16"/>
                <a:gd name="T9" fmla="*/ 74932 h 33"/>
                <a:gd name="T10" fmla="*/ 295914 w 16"/>
                <a:gd name="T11" fmla="*/ 54797 h 33"/>
                <a:gd name="T12" fmla="*/ 295914 w 16"/>
                <a:gd name="T13" fmla="*/ 54797 h 33"/>
                <a:gd name="T14" fmla="*/ 371507 w 16"/>
                <a:gd name="T15" fmla="*/ 54797 h 33"/>
                <a:gd name="T16" fmla="*/ 324180 w 16"/>
                <a:gd name="T17" fmla="*/ 165020 h 33"/>
                <a:gd name="T18" fmla="*/ 324180 w 16"/>
                <a:gd name="T19" fmla="*/ 381005 h 33"/>
                <a:gd name="T20" fmla="*/ 295914 w 16"/>
                <a:gd name="T21" fmla="*/ 464044 h 33"/>
                <a:gd name="T22" fmla="*/ 258919 w 16"/>
                <a:gd name="T23" fmla="*/ 629247 h 33"/>
                <a:gd name="T24" fmla="*/ 211742 w 16"/>
                <a:gd name="T25" fmla="*/ 793014 h 33"/>
                <a:gd name="T26" fmla="*/ 182981 w 16"/>
                <a:gd name="T27" fmla="*/ 793014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33"/>
                <a:gd name="T44" fmla="*/ 16 w 16"/>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33">
                  <a:moveTo>
                    <a:pt x="8" y="33"/>
                  </a:moveTo>
                  <a:cubicBezTo>
                    <a:pt x="5" y="33"/>
                    <a:pt x="2" y="31"/>
                    <a:pt x="0" y="30"/>
                  </a:cubicBezTo>
                  <a:cubicBezTo>
                    <a:pt x="0" y="30"/>
                    <a:pt x="0" y="29"/>
                    <a:pt x="0" y="28"/>
                  </a:cubicBezTo>
                  <a:cubicBezTo>
                    <a:pt x="4" y="23"/>
                    <a:pt x="8" y="17"/>
                    <a:pt x="10" y="11"/>
                  </a:cubicBezTo>
                  <a:cubicBezTo>
                    <a:pt x="11" y="8"/>
                    <a:pt x="12" y="5"/>
                    <a:pt x="12" y="3"/>
                  </a:cubicBezTo>
                  <a:cubicBezTo>
                    <a:pt x="12" y="3"/>
                    <a:pt x="13" y="3"/>
                    <a:pt x="13" y="2"/>
                  </a:cubicBezTo>
                  <a:cubicBezTo>
                    <a:pt x="13" y="2"/>
                    <a:pt x="13" y="2"/>
                    <a:pt x="13" y="2"/>
                  </a:cubicBezTo>
                  <a:cubicBezTo>
                    <a:pt x="13" y="1"/>
                    <a:pt x="14" y="0"/>
                    <a:pt x="16" y="2"/>
                  </a:cubicBezTo>
                  <a:cubicBezTo>
                    <a:pt x="16" y="3"/>
                    <a:pt x="14" y="5"/>
                    <a:pt x="14" y="7"/>
                  </a:cubicBezTo>
                  <a:cubicBezTo>
                    <a:pt x="14" y="10"/>
                    <a:pt x="14" y="13"/>
                    <a:pt x="14" y="16"/>
                  </a:cubicBezTo>
                  <a:cubicBezTo>
                    <a:pt x="13" y="16"/>
                    <a:pt x="13" y="16"/>
                    <a:pt x="13" y="19"/>
                  </a:cubicBezTo>
                  <a:cubicBezTo>
                    <a:pt x="12" y="21"/>
                    <a:pt x="11" y="24"/>
                    <a:pt x="11" y="26"/>
                  </a:cubicBezTo>
                  <a:cubicBezTo>
                    <a:pt x="10" y="28"/>
                    <a:pt x="10" y="31"/>
                    <a:pt x="9" y="33"/>
                  </a:cubicBezTo>
                  <a:cubicBezTo>
                    <a:pt x="8" y="33"/>
                    <a:pt x="8" y="33"/>
                    <a:pt x="8" y="33"/>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17" name="Freeform 126"/>
            <p:cNvSpPr>
              <a:spLocks noChangeArrowheads="1"/>
            </p:cNvSpPr>
            <p:nvPr/>
          </p:nvSpPr>
          <p:spPr bwMode="auto">
            <a:xfrm>
              <a:off x="719" y="619"/>
              <a:ext cx="25" cy="25"/>
            </a:xfrm>
            <a:custGeom>
              <a:avLst/>
              <a:gdLst>
                <a:gd name="T0" fmla="*/ 235300 w 13"/>
                <a:gd name="T1" fmla="*/ 416627 h 13"/>
                <a:gd name="T2" fmla="*/ 0 w 13"/>
                <a:gd name="T3" fmla="*/ 349967 h 13"/>
                <a:gd name="T4" fmla="*/ 0 w 13"/>
                <a:gd name="T5" fmla="*/ 276612 h 13"/>
                <a:gd name="T6" fmla="*/ 38894 w 13"/>
                <a:gd name="T7" fmla="*/ 235300 h 13"/>
                <a:gd name="T8" fmla="*/ 143838 w 13"/>
                <a:gd name="T9" fmla="*/ 216646 h 13"/>
                <a:gd name="T10" fmla="*/ 379138 w 13"/>
                <a:gd name="T11" fmla="*/ 38894 h 13"/>
                <a:gd name="T12" fmla="*/ 235300 w 13"/>
                <a:gd name="T13" fmla="*/ 416627 h 13"/>
                <a:gd name="T14" fmla="*/ 0 60000 65536"/>
                <a:gd name="T15" fmla="*/ 0 60000 65536"/>
                <a:gd name="T16" fmla="*/ 0 60000 65536"/>
                <a:gd name="T17" fmla="*/ 0 60000 65536"/>
                <a:gd name="T18" fmla="*/ 0 60000 65536"/>
                <a:gd name="T19" fmla="*/ 0 60000 65536"/>
                <a:gd name="T20" fmla="*/ 0 60000 65536"/>
                <a:gd name="T21" fmla="*/ 0 w 13"/>
                <a:gd name="T22" fmla="*/ 0 h 13"/>
                <a:gd name="T23" fmla="*/ 13 w 1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3">
                  <a:moveTo>
                    <a:pt x="7" y="12"/>
                  </a:moveTo>
                  <a:cubicBezTo>
                    <a:pt x="4" y="13"/>
                    <a:pt x="3" y="12"/>
                    <a:pt x="0" y="10"/>
                  </a:cubicBezTo>
                  <a:cubicBezTo>
                    <a:pt x="0" y="10"/>
                    <a:pt x="0" y="9"/>
                    <a:pt x="0" y="8"/>
                  </a:cubicBezTo>
                  <a:cubicBezTo>
                    <a:pt x="1" y="8"/>
                    <a:pt x="1" y="8"/>
                    <a:pt x="1" y="7"/>
                  </a:cubicBezTo>
                  <a:cubicBezTo>
                    <a:pt x="2" y="7"/>
                    <a:pt x="3" y="7"/>
                    <a:pt x="4" y="6"/>
                  </a:cubicBezTo>
                  <a:cubicBezTo>
                    <a:pt x="6" y="5"/>
                    <a:pt x="9" y="0"/>
                    <a:pt x="11" y="1"/>
                  </a:cubicBezTo>
                  <a:cubicBezTo>
                    <a:pt x="13" y="4"/>
                    <a:pt x="10" y="10"/>
                    <a:pt x="7" y="12"/>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18" name="Freeform 127"/>
            <p:cNvSpPr>
              <a:spLocks noChangeArrowheads="1"/>
            </p:cNvSpPr>
            <p:nvPr/>
          </p:nvSpPr>
          <p:spPr bwMode="auto">
            <a:xfrm>
              <a:off x="676" y="629"/>
              <a:ext cx="19" cy="21"/>
            </a:xfrm>
            <a:custGeom>
              <a:avLst/>
              <a:gdLst>
                <a:gd name="T0" fmla="*/ 117722 w 10"/>
                <a:gd name="T1" fmla="*/ 340187 h 11"/>
                <a:gd name="T2" fmla="*/ 0 w 10"/>
                <a:gd name="T3" fmla="*/ 128623 h 11"/>
                <a:gd name="T4" fmla="*/ 149971 w 10"/>
                <a:gd name="T5" fmla="*/ 35291 h 11"/>
                <a:gd name="T6" fmla="*/ 256253 w 10"/>
                <a:gd name="T7" fmla="*/ 178193 h 11"/>
                <a:gd name="T8" fmla="*/ 117722 w 10"/>
                <a:gd name="T9" fmla="*/ 34018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4" y="11"/>
                  </a:moveTo>
                  <a:cubicBezTo>
                    <a:pt x="3" y="10"/>
                    <a:pt x="1" y="5"/>
                    <a:pt x="0" y="4"/>
                  </a:cubicBezTo>
                  <a:cubicBezTo>
                    <a:pt x="0" y="1"/>
                    <a:pt x="2" y="0"/>
                    <a:pt x="5" y="1"/>
                  </a:cubicBezTo>
                  <a:cubicBezTo>
                    <a:pt x="8" y="2"/>
                    <a:pt x="10" y="3"/>
                    <a:pt x="9" y="6"/>
                  </a:cubicBezTo>
                  <a:cubicBezTo>
                    <a:pt x="7" y="9"/>
                    <a:pt x="7" y="9"/>
                    <a:pt x="4" y="11"/>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19" name="Freeform 128"/>
            <p:cNvSpPr>
              <a:spLocks noChangeArrowheads="1"/>
            </p:cNvSpPr>
            <p:nvPr/>
          </p:nvSpPr>
          <p:spPr bwMode="auto">
            <a:xfrm>
              <a:off x="710" y="595"/>
              <a:ext cx="28" cy="32"/>
            </a:xfrm>
            <a:custGeom>
              <a:avLst/>
              <a:gdLst>
                <a:gd name="T0" fmla="*/ 173671 w 15"/>
                <a:gd name="T1" fmla="*/ 421623 h 17"/>
                <a:gd name="T2" fmla="*/ 150528 w 15"/>
                <a:gd name="T3" fmla="*/ 300619 h 17"/>
                <a:gd name="T4" fmla="*/ 107343 w 15"/>
                <a:gd name="T5" fmla="*/ 316501 h 17"/>
                <a:gd name="T6" fmla="*/ 0 w 15"/>
                <a:gd name="T7" fmla="*/ 223987 h 17"/>
                <a:gd name="T8" fmla="*/ 69894 w 15"/>
                <a:gd name="T9" fmla="*/ 168141 h 17"/>
                <a:gd name="T10" fmla="*/ 173671 w 15"/>
                <a:gd name="T11" fmla="*/ 55763 h 17"/>
                <a:gd name="T12" fmla="*/ 324186 w 15"/>
                <a:gd name="T13" fmla="*/ 104966 h 17"/>
                <a:gd name="T14" fmla="*/ 280986 w 15"/>
                <a:gd name="T15" fmla="*/ 278652 h 17"/>
                <a:gd name="T16" fmla="*/ 216866 w 15"/>
                <a:gd name="T17" fmla="*/ 391940 h 17"/>
                <a:gd name="T18" fmla="*/ 173671 w 15"/>
                <a:gd name="T19" fmla="*/ 42162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7"/>
                <a:gd name="T32" fmla="*/ 15 w 1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7">
                  <a:moveTo>
                    <a:pt x="8" y="17"/>
                  </a:moveTo>
                  <a:cubicBezTo>
                    <a:pt x="7" y="16"/>
                    <a:pt x="8" y="12"/>
                    <a:pt x="7" y="12"/>
                  </a:cubicBezTo>
                  <a:cubicBezTo>
                    <a:pt x="7" y="12"/>
                    <a:pt x="6" y="13"/>
                    <a:pt x="5" y="13"/>
                  </a:cubicBezTo>
                  <a:cubicBezTo>
                    <a:pt x="3" y="13"/>
                    <a:pt x="0" y="11"/>
                    <a:pt x="0" y="9"/>
                  </a:cubicBezTo>
                  <a:cubicBezTo>
                    <a:pt x="1" y="7"/>
                    <a:pt x="0" y="8"/>
                    <a:pt x="3" y="7"/>
                  </a:cubicBezTo>
                  <a:cubicBezTo>
                    <a:pt x="4" y="5"/>
                    <a:pt x="6" y="3"/>
                    <a:pt x="8" y="2"/>
                  </a:cubicBezTo>
                  <a:cubicBezTo>
                    <a:pt x="11" y="0"/>
                    <a:pt x="13" y="1"/>
                    <a:pt x="15" y="4"/>
                  </a:cubicBezTo>
                  <a:cubicBezTo>
                    <a:pt x="15" y="7"/>
                    <a:pt x="14" y="9"/>
                    <a:pt x="13" y="11"/>
                  </a:cubicBezTo>
                  <a:cubicBezTo>
                    <a:pt x="12" y="13"/>
                    <a:pt x="11" y="15"/>
                    <a:pt x="10" y="16"/>
                  </a:cubicBezTo>
                  <a:cubicBezTo>
                    <a:pt x="9" y="17"/>
                    <a:pt x="9" y="17"/>
                    <a:pt x="8" y="17"/>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20" name="Freeform 129"/>
            <p:cNvSpPr>
              <a:spLocks noChangeArrowheads="1"/>
            </p:cNvSpPr>
            <p:nvPr/>
          </p:nvSpPr>
          <p:spPr bwMode="auto">
            <a:xfrm>
              <a:off x="674" y="602"/>
              <a:ext cx="19" cy="21"/>
            </a:xfrm>
            <a:custGeom>
              <a:avLst/>
              <a:gdLst>
                <a:gd name="T0" fmla="*/ 117722 w 10"/>
                <a:gd name="T1" fmla="*/ 340187 h 11"/>
                <a:gd name="T2" fmla="*/ 117722 w 10"/>
                <a:gd name="T3" fmla="*/ 271555 h 11"/>
                <a:gd name="T4" fmla="*/ 32610 w 10"/>
                <a:gd name="T5" fmla="*/ 178193 h 11"/>
                <a:gd name="T6" fmla="*/ 32610 w 10"/>
                <a:gd name="T7" fmla="*/ 0 h 11"/>
                <a:gd name="T8" fmla="*/ 284945 w 10"/>
                <a:gd name="T9" fmla="*/ 162044 h 11"/>
                <a:gd name="T10" fmla="*/ 117722 w 10"/>
                <a:gd name="T11" fmla="*/ 340187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4" y="11"/>
                  </a:moveTo>
                  <a:cubicBezTo>
                    <a:pt x="3" y="11"/>
                    <a:pt x="4" y="10"/>
                    <a:pt x="4" y="9"/>
                  </a:cubicBezTo>
                  <a:cubicBezTo>
                    <a:pt x="3" y="8"/>
                    <a:pt x="2" y="7"/>
                    <a:pt x="1" y="6"/>
                  </a:cubicBezTo>
                  <a:cubicBezTo>
                    <a:pt x="1" y="3"/>
                    <a:pt x="0" y="2"/>
                    <a:pt x="1" y="0"/>
                  </a:cubicBezTo>
                  <a:cubicBezTo>
                    <a:pt x="3" y="0"/>
                    <a:pt x="10" y="1"/>
                    <a:pt x="10" y="5"/>
                  </a:cubicBezTo>
                  <a:cubicBezTo>
                    <a:pt x="9" y="7"/>
                    <a:pt x="7" y="10"/>
                    <a:pt x="4" y="11"/>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21" name="Freeform 130"/>
            <p:cNvSpPr>
              <a:spLocks noChangeArrowheads="1"/>
            </p:cNvSpPr>
            <p:nvPr/>
          </p:nvSpPr>
          <p:spPr bwMode="auto">
            <a:xfrm>
              <a:off x="574" y="678"/>
              <a:ext cx="72" cy="126"/>
            </a:xfrm>
            <a:custGeom>
              <a:avLst/>
              <a:gdLst>
                <a:gd name="T0" fmla="*/ 636383 w 38"/>
                <a:gd name="T1" fmla="*/ 1992124 h 66"/>
                <a:gd name="T2" fmla="*/ 393995 w 38"/>
                <a:gd name="T3" fmla="*/ 1889457 h 66"/>
                <a:gd name="T4" fmla="*/ 361268 w 38"/>
                <a:gd name="T5" fmla="*/ 1843496 h 66"/>
                <a:gd name="T6" fmla="*/ 361268 w 38"/>
                <a:gd name="T7" fmla="*/ 1843496 h 66"/>
                <a:gd name="T8" fmla="*/ 213478 w 38"/>
                <a:gd name="T9" fmla="*/ 1436642 h 66"/>
                <a:gd name="T10" fmla="*/ 190669 w 38"/>
                <a:gd name="T11" fmla="*/ 1305007 h 66"/>
                <a:gd name="T12" fmla="*/ 275358 w 38"/>
                <a:gd name="T13" fmla="*/ 1363893 h 66"/>
                <a:gd name="T14" fmla="*/ 308520 w 38"/>
                <a:gd name="T15" fmla="*/ 1305007 h 66"/>
                <a:gd name="T16" fmla="*/ 308520 w 38"/>
                <a:gd name="T17" fmla="*/ 1023798 h 66"/>
                <a:gd name="T18" fmla="*/ 248591 w 38"/>
                <a:gd name="T19" fmla="*/ 965641 h 66"/>
                <a:gd name="T20" fmla="*/ 131201 w 38"/>
                <a:gd name="T21" fmla="*/ 1059755 h 66"/>
                <a:gd name="T22" fmla="*/ 112669 w 38"/>
                <a:gd name="T23" fmla="*/ 845469 h 66"/>
                <a:gd name="T24" fmla="*/ 0 w 38"/>
                <a:gd name="T25" fmla="*/ 714420 h 66"/>
                <a:gd name="T26" fmla="*/ 162830 w 38"/>
                <a:gd name="T27" fmla="*/ 649448 h 66"/>
                <a:gd name="T28" fmla="*/ 275358 w 38"/>
                <a:gd name="T29" fmla="*/ 714420 h 66"/>
                <a:gd name="T30" fmla="*/ 335869 w 38"/>
                <a:gd name="T31" fmla="*/ 787301 h 66"/>
                <a:gd name="T32" fmla="*/ 335869 w 38"/>
                <a:gd name="T33" fmla="*/ 752527 h 66"/>
                <a:gd name="T34" fmla="*/ 335869 w 38"/>
                <a:gd name="T35" fmla="*/ 518423 h 66"/>
                <a:gd name="T36" fmla="*/ 190669 w 38"/>
                <a:gd name="T37" fmla="*/ 309357 h 66"/>
                <a:gd name="T38" fmla="*/ 335869 w 38"/>
                <a:gd name="T39" fmla="*/ 178193 h 66"/>
                <a:gd name="T40" fmla="*/ 361268 w 38"/>
                <a:gd name="T41" fmla="*/ 35291 h 66"/>
                <a:gd name="T42" fmla="*/ 393995 w 38"/>
                <a:gd name="T43" fmla="*/ 0 h 66"/>
                <a:gd name="T44" fmla="*/ 471014 w 38"/>
                <a:gd name="T45" fmla="*/ 35291 h 66"/>
                <a:gd name="T46" fmla="*/ 489985 w 38"/>
                <a:gd name="T47" fmla="*/ 374220 h 66"/>
                <a:gd name="T48" fmla="*/ 471014 w 38"/>
                <a:gd name="T49" fmla="*/ 245553 h 66"/>
                <a:gd name="T50" fmla="*/ 636383 w 38"/>
                <a:gd name="T51" fmla="*/ 93339 h 66"/>
                <a:gd name="T52" fmla="*/ 713113 w 38"/>
                <a:gd name="T53" fmla="*/ 216017 h 66"/>
                <a:gd name="T54" fmla="*/ 713113 w 38"/>
                <a:gd name="T55" fmla="*/ 245553 h 66"/>
                <a:gd name="T56" fmla="*/ 988543 w 38"/>
                <a:gd name="T57" fmla="*/ 468783 h 66"/>
                <a:gd name="T58" fmla="*/ 1047124 w 38"/>
                <a:gd name="T59" fmla="*/ 590591 h 66"/>
                <a:gd name="T60" fmla="*/ 1047124 w 38"/>
                <a:gd name="T61" fmla="*/ 621084 h 66"/>
                <a:gd name="T62" fmla="*/ 1047124 w 38"/>
                <a:gd name="T63" fmla="*/ 621084 h 66"/>
                <a:gd name="T64" fmla="*/ 1021574 w 38"/>
                <a:gd name="T65" fmla="*/ 752527 h 66"/>
                <a:gd name="T66" fmla="*/ 636383 w 38"/>
                <a:gd name="T67" fmla="*/ 468783 h 66"/>
                <a:gd name="T68" fmla="*/ 636383 w 38"/>
                <a:gd name="T69" fmla="*/ 468783 h 66"/>
                <a:gd name="T70" fmla="*/ 766393 w 38"/>
                <a:gd name="T71" fmla="*/ 787301 h 66"/>
                <a:gd name="T72" fmla="*/ 636383 w 38"/>
                <a:gd name="T73" fmla="*/ 845469 h 66"/>
                <a:gd name="T74" fmla="*/ 617284 w 38"/>
                <a:gd name="T75" fmla="*/ 787301 h 66"/>
                <a:gd name="T76" fmla="*/ 404485 w 38"/>
                <a:gd name="T77" fmla="*/ 590591 h 66"/>
                <a:gd name="T78" fmla="*/ 471014 w 38"/>
                <a:gd name="T79" fmla="*/ 845469 h 66"/>
                <a:gd name="T80" fmla="*/ 471014 w 38"/>
                <a:gd name="T81" fmla="*/ 965641 h 66"/>
                <a:gd name="T82" fmla="*/ 584564 w 38"/>
                <a:gd name="T83" fmla="*/ 1092729 h 66"/>
                <a:gd name="T84" fmla="*/ 636383 w 38"/>
                <a:gd name="T85" fmla="*/ 1185706 h 66"/>
                <a:gd name="T86" fmla="*/ 636383 w 38"/>
                <a:gd name="T87" fmla="*/ 1204556 h 66"/>
                <a:gd name="T88" fmla="*/ 617284 w 38"/>
                <a:gd name="T89" fmla="*/ 1363893 h 66"/>
                <a:gd name="T90" fmla="*/ 584564 w 38"/>
                <a:gd name="T91" fmla="*/ 1363893 h 66"/>
                <a:gd name="T92" fmla="*/ 471014 w 38"/>
                <a:gd name="T93" fmla="*/ 1185706 h 66"/>
                <a:gd name="T94" fmla="*/ 438357 w 38"/>
                <a:gd name="T95" fmla="*/ 1363893 h 66"/>
                <a:gd name="T96" fmla="*/ 361268 w 38"/>
                <a:gd name="T97" fmla="*/ 1436642 h 66"/>
                <a:gd name="T98" fmla="*/ 361268 w 38"/>
                <a:gd name="T99" fmla="*/ 1436642 h 66"/>
                <a:gd name="T100" fmla="*/ 335869 w 38"/>
                <a:gd name="T101" fmla="*/ 1466941 h 66"/>
                <a:gd name="T102" fmla="*/ 393995 w 38"/>
                <a:gd name="T103" fmla="*/ 1549204 h 66"/>
                <a:gd name="T104" fmla="*/ 636383 w 38"/>
                <a:gd name="T105" fmla="*/ 1924167 h 66"/>
                <a:gd name="T106" fmla="*/ 636383 w 38"/>
                <a:gd name="T107" fmla="*/ 1992124 h 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6"/>
                <a:gd name="T164" fmla="*/ 38 w 38"/>
                <a:gd name="T165" fmla="*/ 66 h 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6">
                  <a:moveTo>
                    <a:pt x="23" y="64"/>
                  </a:moveTo>
                  <a:cubicBezTo>
                    <a:pt x="20" y="66"/>
                    <a:pt x="13" y="65"/>
                    <a:pt x="14" y="61"/>
                  </a:cubicBezTo>
                  <a:cubicBezTo>
                    <a:pt x="13" y="60"/>
                    <a:pt x="13" y="59"/>
                    <a:pt x="13" y="59"/>
                  </a:cubicBezTo>
                  <a:cubicBezTo>
                    <a:pt x="13" y="59"/>
                    <a:pt x="13" y="59"/>
                    <a:pt x="13" y="59"/>
                  </a:cubicBezTo>
                  <a:cubicBezTo>
                    <a:pt x="12" y="54"/>
                    <a:pt x="10" y="50"/>
                    <a:pt x="8" y="46"/>
                  </a:cubicBezTo>
                  <a:cubicBezTo>
                    <a:pt x="8" y="45"/>
                    <a:pt x="7" y="44"/>
                    <a:pt x="7" y="42"/>
                  </a:cubicBezTo>
                  <a:cubicBezTo>
                    <a:pt x="8" y="42"/>
                    <a:pt x="10" y="43"/>
                    <a:pt x="10" y="44"/>
                  </a:cubicBezTo>
                  <a:cubicBezTo>
                    <a:pt x="11" y="44"/>
                    <a:pt x="11" y="43"/>
                    <a:pt x="11" y="42"/>
                  </a:cubicBezTo>
                  <a:cubicBezTo>
                    <a:pt x="11" y="39"/>
                    <a:pt x="11" y="36"/>
                    <a:pt x="11" y="33"/>
                  </a:cubicBezTo>
                  <a:cubicBezTo>
                    <a:pt x="10" y="32"/>
                    <a:pt x="9" y="31"/>
                    <a:pt x="9" y="31"/>
                  </a:cubicBezTo>
                  <a:cubicBezTo>
                    <a:pt x="8" y="32"/>
                    <a:pt x="6" y="37"/>
                    <a:pt x="5" y="34"/>
                  </a:cubicBezTo>
                  <a:cubicBezTo>
                    <a:pt x="5" y="32"/>
                    <a:pt x="5" y="29"/>
                    <a:pt x="4" y="27"/>
                  </a:cubicBezTo>
                  <a:cubicBezTo>
                    <a:pt x="3" y="25"/>
                    <a:pt x="1" y="24"/>
                    <a:pt x="0" y="23"/>
                  </a:cubicBezTo>
                  <a:cubicBezTo>
                    <a:pt x="0" y="20"/>
                    <a:pt x="4" y="20"/>
                    <a:pt x="6" y="21"/>
                  </a:cubicBezTo>
                  <a:cubicBezTo>
                    <a:pt x="8" y="21"/>
                    <a:pt x="8" y="17"/>
                    <a:pt x="10" y="23"/>
                  </a:cubicBezTo>
                  <a:cubicBezTo>
                    <a:pt x="10" y="24"/>
                    <a:pt x="11" y="24"/>
                    <a:pt x="12" y="25"/>
                  </a:cubicBezTo>
                  <a:cubicBezTo>
                    <a:pt x="12" y="25"/>
                    <a:pt x="12" y="24"/>
                    <a:pt x="12" y="24"/>
                  </a:cubicBezTo>
                  <a:cubicBezTo>
                    <a:pt x="12" y="22"/>
                    <a:pt x="12" y="19"/>
                    <a:pt x="12" y="17"/>
                  </a:cubicBezTo>
                  <a:cubicBezTo>
                    <a:pt x="10" y="15"/>
                    <a:pt x="8" y="13"/>
                    <a:pt x="7" y="10"/>
                  </a:cubicBezTo>
                  <a:cubicBezTo>
                    <a:pt x="7" y="8"/>
                    <a:pt x="10" y="6"/>
                    <a:pt x="12" y="6"/>
                  </a:cubicBezTo>
                  <a:cubicBezTo>
                    <a:pt x="13" y="4"/>
                    <a:pt x="13" y="3"/>
                    <a:pt x="13" y="1"/>
                  </a:cubicBezTo>
                  <a:cubicBezTo>
                    <a:pt x="13" y="1"/>
                    <a:pt x="13" y="1"/>
                    <a:pt x="14" y="0"/>
                  </a:cubicBezTo>
                  <a:cubicBezTo>
                    <a:pt x="15" y="0"/>
                    <a:pt x="16" y="0"/>
                    <a:pt x="17" y="1"/>
                  </a:cubicBezTo>
                  <a:cubicBezTo>
                    <a:pt x="19" y="3"/>
                    <a:pt x="14" y="11"/>
                    <a:pt x="18" y="12"/>
                  </a:cubicBezTo>
                  <a:cubicBezTo>
                    <a:pt x="19" y="11"/>
                    <a:pt x="18" y="9"/>
                    <a:pt x="17" y="8"/>
                  </a:cubicBezTo>
                  <a:cubicBezTo>
                    <a:pt x="18" y="6"/>
                    <a:pt x="21" y="4"/>
                    <a:pt x="23" y="3"/>
                  </a:cubicBezTo>
                  <a:cubicBezTo>
                    <a:pt x="26" y="3"/>
                    <a:pt x="26" y="4"/>
                    <a:pt x="26" y="7"/>
                  </a:cubicBezTo>
                  <a:cubicBezTo>
                    <a:pt x="26" y="7"/>
                    <a:pt x="26" y="8"/>
                    <a:pt x="26" y="8"/>
                  </a:cubicBezTo>
                  <a:cubicBezTo>
                    <a:pt x="30" y="11"/>
                    <a:pt x="30" y="11"/>
                    <a:pt x="36" y="15"/>
                  </a:cubicBezTo>
                  <a:cubicBezTo>
                    <a:pt x="37" y="16"/>
                    <a:pt x="37" y="17"/>
                    <a:pt x="38" y="19"/>
                  </a:cubicBezTo>
                  <a:cubicBezTo>
                    <a:pt x="38" y="19"/>
                    <a:pt x="38" y="19"/>
                    <a:pt x="38" y="20"/>
                  </a:cubicBezTo>
                  <a:cubicBezTo>
                    <a:pt x="38" y="20"/>
                    <a:pt x="38" y="20"/>
                    <a:pt x="38" y="20"/>
                  </a:cubicBezTo>
                  <a:cubicBezTo>
                    <a:pt x="38" y="21"/>
                    <a:pt x="38" y="24"/>
                    <a:pt x="37" y="24"/>
                  </a:cubicBezTo>
                  <a:cubicBezTo>
                    <a:pt x="32" y="21"/>
                    <a:pt x="28" y="18"/>
                    <a:pt x="23" y="15"/>
                  </a:cubicBezTo>
                  <a:cubicBezTo>
                    <a:pt x="23" y="15"/>
                    <a:pt x="23" y="15"/>
                    <a:pt x="23" y="15"/>
                  </a:cubicBezTo>
                  <a:cubicBezTo>
                    <a:pt x="25" y="17"/>
                    <a:pt x="28" y="22"/>
                    <a:pt x="28" y="25"/>
                  </a:cubicBezTo>
                  <a:cubicBezTo>
                    <a:pt x="27" y="26"/>
                    <a:pt x="25" y="27"/>
                    <a:pt x="23" y="27"/>
                  </a:cubicBezTo>
                  <a:cubicBezTo>
                    <a:pt x="22" y="26"/>
                    <a:pt x="23" y="26"/>
                    <a:pt x="22" y="25"/>
                  </a:cubicBezTo>
                  <a:cubicBezTo>
                    <a:pt x="21" y="23"/>
                    <a:pt x="17" y="21"/>
                    <a:pt x="15" y="19"/>
                  </a:cubicBezTo>
                  <a:cubicBezTo>
                    <a:pt x="15" y="21"/>
                    <a:pt x="16" y="25"/>
                    <a:pt x="17" y="27"/>
                  </a:cubicBezTo>
                  <a:cubicBezTo>
                    <a:pt x="17" y="28"/>
                    <a:pt x="17" y="30"/>
                    <a:pt x="17" y="31"/>
                  </a:cubicBezTo>
                  <a:cubicBezTo>
                    <a:pt x="18" y="32"/>
                    <a:pt x="20" y="34"/>
                    <a:pt x="21" y="35"/>
                  </a:cubicBezTo>
                  <a:cubicBezTo>
                    <a:pt x="22" y="36"/>
                    <a:pt x="22" y="37"/>
                    <a:pt x="23" y="38"/>
                  </a:cubicBezTo>
                  <a:cubicBezTo>
                    <a:pt x="23" y="38"/>
                    <a:pt x="23" y="38"/>
                    <a:pt x="23" y="39"/>
                  </a:cubicBezTo>
                  <a:cubicBezTo>
                    <a:pt x="23" y="40"/>
                    <a:pt x="25" y="44"/>
                    <a:pt x="22" y="44"/>
                  </a:cubicBezTo>
                  <a:cubicBezTo>
                    <a:pt x="22" y="44"/>
                    <a:pt x="21" y="44"/>
                    <a:pt x="21" y="44"/>
                  </a:cubicBezTo>
                  <a:cubicBezTo>
                    <a:pt x="20" y="41"/>
                    <a:pt x="19" y="39"/>
                    <a:pt x="17" y="38"/>
                  </a:cubicBezTo>
                  <a:cubicBezTo>
                    <a:pt x="16" y="40"/>
                    <a:pt x="17" y="42"/>
                    <a:pt x="16" y="44"/>
                  </a:cubicBezTo>
                  <a:cubicBezTo>
                    <a:pt x="15" y="45"/>
                    <a:pt x="14" y="46"/>
                    <a:pt x="13" y="46"/>
                  </a:cubicBezTo>
                  <a:cubicBezTo>
                    <a:pt x="13" y="46"/>
                    <a:pt x="13" y="46"/>
                    <a:pt x="13" y="46"/>
                  </a:cubicBezTo>
                  <a:cubicBezTo>
                    <a:pt x="13" y="46"/>
                    <a:pt x="12" y="46"/>
                    <a:pt x="12" y="47"/>
                  </a:cubicBezTo>
                  <a:cubicBezTo>
                    <a:pt x="13" y="48"/>
                    <a:pt x="13" y="49"/>
                    <a:pt x="14" y="50"/>
                  </a:cubicBezTo>
                  <a:cubicBezTo>
                    <a:pt x="17" y="54"/>
                    <a:pt x="20" y="58"/>
                    <a:pt x="23" y="62"/>
                  </a:cubicBezTo>
                  <a:cubicBezTo>
                    <a:pt x="23" y="63"/>
                    <a:pt x="23" y="63"/>
                    <a:pt x="23" y="64"/>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22" name="Freeform 131"/>
            <p:cNvSpPr>
              <a:spLocks noChangeArrowheads="1"/>
            </p:cNvSpPr>
            <p:nvPr/>
          </p:nvSpPr>
          <p:spPr bwMode="auto">
            <a:xfrm>
              <a:off x="563" y="748"/>
              <a:ext cx="21" cy="18"/>
            </a:xfrm>
            <a:custGeom>
              <a:avLst/>
              <a:gdLst>
                <a:gd name="T0" fmla="*/ 271555 w 11"/>
                <a:gd name="T1" fmla="*/ 589824 h 9"/>
                <a:gd name="T2" fmla="*/ 216017 w 11"/>
                <a:gd name="T3" fmla="*/ 458752 h 9"/>
                <a:gd name="T4" fmla="*/ 0 w 11"/>
                <a:gd name="T5" fmla="*/ 131072 h 9"/>
                <a:gd name="T6" fmla="*/ 35291 w 11"/>
                <a:gd name="T7" fmla="*/ 65536 h 9"/>
                <a:gd name="T8" fmla="*/ 245553 w 11"/>
                <a:gd name="T9" fmla="*/ 0 h 9"/>
                <a:gd name="T10" fmla="*/ 271555 w 11"/>
                <a:gd name="T11" fmla="*/ 589824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9" y="9"/>
                  </a:moveTo>
                  <a:cubicBezTo>
                    <a:pt x="8" y="9"/>
                    <a:pt x="8" y="8"/>
                    <a:pt x="7" y="7"/>
                  </a:cubicBezTo>
                  <a:cubicBezTo>
                    <a:pt x="4" y="6"/>
                    <a:pt x="1" y="5"/>
                    <a:pt x="0" y="2"/>
                  </a:cubicBezTo>
                  <a:cubicBezTo>
                    <a:pt x="0" y="2"/>
                    <a:pt x="1" y="2"/>
                    <a:pt x="1" y="1"/>
                  </a:cubicBezTo>
                  <a:cubicBezTo>
                    <a:pt x="2" y="1"/>
                    <a:pt x="5" y="0"/>
                    <a:pt x="8" y="0"/>
                  </a:cubicBezTo>
                  <a:cubicBezTo>
                    <a:pt x="11" y="1"/>
                    <a:pt x="10" y="6"/>
                    <a:pt x="9" y="9"/>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23" name="Freeform 132"/>
            <p:cNvSpPr>
              <a:spLocks noChangeArrowheads="1"/>
            </p:cNvSpPr>
            <p:nvPr/>
          </p:nvSpPr>
          <p:spPr bwMode="auto">
            <a:xfrm>
              <a:off x="548" y="730"/>
              <a:ext cx="20" cy="18"/>
            </a:xfrm>
            <a:custGeom>
              <a:avLst/>
              <a:gdLst>
                <a:gd name="T0" fmla="*/ 125531 w 11"/>
                <a:gd name="T1" fmla="*/ 120438 h 10"/>
                <a:gd name="T2" fmla="*/ 116473 w 11"/>
                <a:gd name="T3" fmla="*/ 120438 h 10"/>
                <a:gd name="T4" fmla="*/ 104211 w 11"/>
                <a:gd name="T5" fmla="*/ 93794 h 10"/>
                <a:gd name="T6" fmla="*/ 0 w 11"/>
                <a:gd name="T7" fmla="*/ 26318 h 10"/>
                <a:gd name="T8" fmla="*/ 37973 w 11"/>
                <a:gd name="T9" fmla="*/ 26318 h 10"/>
                <a:gd name="T10" fmla="*/ 154445 w 11"/>
                <a:gd name="T11" fmla="*/ 60296 h 10"/>
                <a:gd name="T12" fmla="*/ 125531 w 11"/>
                <a:gd name="T13" fmla="*/ 120438 h 10"/>
                <a:gd name="T14" fmla="*/ 0 60000 65536"/>
                <a:gd name="T15" fmla="*/ 0 60000 65536"/>
                <a:gd name="T16" fmla="*/ 0 60000 65536"/>
                <a:gd name="T17" fmla="*/ 0 60000 65536"/>
                <a:gd name="T18" fmla="*/ 0 60000 65536"/>
                <a:gd name="T19" fmla="*/ 0 60000 65536"/>
                <a:gd name="T20" fmla="*/ 0 60000 65536"/>
                <a:gd name="T21" fmla="*/ 0 w 11"/>
                <a:gd name="T22" fmla="*/ 0 h 10"/>
                <a:gd name="T23" fmla="*/ 11 w 1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0">
                  <a:moveTo>
                    <a:pt x="9" y="10"/>
                  </a:moveTo>
                  <a:cubicBezTo>
                    <a:pt x="9" y="10"/>
                    <a:pt x="8" y="10"/>
                    <a:pt x="8" y="10"/>
                  </a:cubicBezTo>
                  <a:cubicBezTo>
                    <a:pt x="8" y="9"/>
                    <a:pt x="8" y="9"/>
                    <a:pt x="7" y="8"/>
                  </a:cubicBezTo>
                  <a:cubicBezTo>
                    <a:pt x="3" y="8"/>
                    <a:pt x="0" y="6"/>
                    <a:pt x="0" y="2"/>
                  </a:cubicBezTo>
                  <a:cubicBezTo>
                    <a:pt x="1" y="1"/>
                    <a:pt x="2" y="2"/>
                    <a:pt x="3" y="2"/>
                  </a:cubicBezTo>
                  <a:cubicBezTo>
                    <a:pt x="6" y="2"/>
                    <a:pt x="10" y="0"/>
                    <a:pt x="11" y="5"/>
                  </a:cubicBezTo>
                  <a:cubicBezTo>
                    <a:pt x="10" y="6"/>
                    <a:pt x="10" y="8"/>
                    <a:pt x="9" y="10"/>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24" name="Freeform 133"/>
            <p:cNvSpPr>
              <a:spLocks noChangeArrowheads="1"/>
            </p:cNvSpPr>
            <p:nvPr/>
          </p:nvSpPr>
          <p:spPr bwMode="auto">
            <a:xfrm>
              <a:off x="653" y="745"/>
              <a:ext cx="251" cy="214"/>
            </a:xfrm>
            <a:custGeom>
              <a:avLst/>
              <a:gdLst>
                <a:gd name="T0" fmla="*/ 3447698 w 133"/>
                <a:gd name="T1" fmla="*/ 161973 h 113"/>
                <a:gd name="T2" fmla="*/ 2539254 w 133"/>
                <a:gd name="T3" fmla="*/ 161973 h 113"/>
                <a:gd name="T4" fmla="*/ 2040675 w 133"/>
                <a:gd name="T5" fmla="*/ 681198 h 113"/>
                <a:gd name="T6" fmla="*/ 1891792 w 133"/>
                <a:gd name="T7" fmla="*/ 333420 h 113"/>
                <a:gd name="T8" fmla="*/ 2152921 w 133"/>
                <a:gd name="T9" fmla="*/ 212500 h 113"/>
                <a:gd name="T10" fmla="*/ 1483702 w 133"/>
                <a:gd name="T11" fmla="*/ 212500 h 113"/>
                <a:gd name="T12" fmla="*/ 1375957 w 133"/>
                <a:gd name="T13" fmla="*/ 681198 h 113"/>
                <a:gd name="T14" fmla="*/ 908331 w 133"/>
                <a:gd name="T15" fmla="*/ 161973 h 113"/>
                <a:gd name="T16" fmla="*/ 0 w 133"/>
                <a:gd name="T17" fmla="*/ 161973 h 113"/>
                <a:gd name="T18" fmla="*/ 647144 w 133"/>
                <a:gd name="T19" fmla="*/ 436143 h 113"/>
                <a:gd name="T20" fmla="*/ 697516 w 133"/>
                <a:gd name="T21" fmla="*/ 612186 h 113"/>
                <a:gd name="T22" fmla="*/ 230375 w 133"/>
                <a:gd name="T23" fmla="*/ 612186 h 113"/>
                <a:gd name="T24" fmla="*/ 820502 w 133"/>
                <a:gd name="T25" fmla="*/ 887651 h 113"/>
                <a:gd name="T26" fmla="*/ 908331 w 133"/>
                <a:gd name="T27" fmla="*/ 1040902 h 113"/>
                <a:gd name="T28" fmla="*/ 547203 w 133"/>
                <a:gd name="T29" fmla="*/ 1068864 h 113"/>
                <a:gd name="T30" fmla="*/ 1016559 w 133"/>
                <a:gd name="T31" fmla="*/ 1312612 h 113"/>
                <a:gd name="T32" fmla="*/ 1055553 w 133"/>
                <a:gd name="T33" fmla="*/ 1474613 h 113"/>
                <a:gd name="T34" fmla="*/ 786185 w 133"/>
                <a:gd name="T35" fmla="*/ 1474613 h 113"/>
                <a:gd name="T36" fmla="*/ 1163968 w 133"/>
                <a:gd name="T37" fmla="*/ 1717452 h 113"/>
                <a:gd name="T38" fmla="*/ 1221302 w 133"/>
                <a:gd name="T39" fmla="*/ 1893485 h 113"/>
                <a:gd name="T40" fmla="*/ 1032691 w 133"/>
                <a:gd name="T41" fmla="*/ 1893485 h 113"/>
                <a:gd name="T42" fmla="*/ 1316365 w 133"/>
                <a:gd name="T43" fmla="*/ 2136370 h 113"/>
                <a:gd name="T44" fmla="*/ 1316365 w 133"/>
                <a:gd name="T45" fmla="*/ 2443117 h 113"/>
                <a:gd name="T46" fmla="*/ 1714218 w 133"/>
                <a:gd name="T47" fmla="*/ 3093029 h 113"/>
                <a:gd name="T48" fmla="*/ 2100474 w 133"/>
                <a:gd name="T49" fmla="*/ 2443117 h 113"/>
                <a:gd name="T50" fmla="*/ 2100474 w 133"/>
                <a:gd name="T51" fmla="*/ 2136370 h 113"/>
                <a:gd name="T52" fmla="*/ 2415009 w 133"/>
                <a:gd name="T53" fmla="*/ 1893485 h 113"/>
                <a:gd name="T54" fmla="*/ 2196661 w 133"/>
                <a:gd name="T55" fmla="*/ 1893485 h 113"/>
                <a:gd name="T56" fmla="*/ 2252870 w 133"/>
                <a:gd name="T57" fmla="*/ 1717452 h 113"/>
                <a:gd name="T58" fmla="*/ 2631614 w 133"/>
                <a:gd name="T59" fmla="*/ 1474613 h 113"/>
                <a:gd name="T60" fmla="*/ 2362250 w 133"/>
                <a:gd name="T61" fmla="*/ 1474613 h 113"/>
                <a:gd name="T62" fmla="*/ 2426987 w 133"/>
                <a:gd name="T63" fmla="*/ 1312612 h 113"/>
                <a:gd name="T64" fmla="*/ 2891837 w 133"/>
                <a:gd name="T65" fmla="*/ 1068864 h 113"/>
                <a:gd name="T66" fmla="*/ 2539254 w 133"/>
                <a:gd name="T67" fmla="*/ 1040902 h 113"/>
                <a:gd name="T68" fmla="*/ 2614884 w 133"/>
                <a:gd name="T69" fmla="*/ 887651 h 113"/>
                <a:gd name="T70" fmla="*/ 3186480 w 133"/>
                <a:gd name="T71" fmla="*/ 612186 h 113"/>
                <a:gd name="T72" fmla="*/ 2739440 w 133"/>
                <a:gd name="T73" fmla="*/ 612186 h 113"/>
                <a:gd name="T74" fmla="*/ 2800069 w 133"/>
                <a:gd name="T75" fmla="*/ 436143 h 113"/>
                <a:gd name="T76" fmla="*/ 3447698 w 133"/>
                <a:gd name="T77" fmla="*/ 161973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3"/>
                <a:gd name="T118" fmla="*/ 0 h 113"/>
                <a:gd name="T119" fmla="*/ 133 w 133"/>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3" h="113">
                  <a:moveTo>
                    <a:pt x="133" y="6"/>
                  </a:moveTo>
                  <a:cubicBezTo>
                    <a:pt x="98" y="6"/>
                    <a:pt x="98" y="6"/>
                    <a:pt x="98" y="6"/>
                  </a:cubicBezTo>
                  <a:cubicBezTo>
                    <a:pt x="88" y="6"/>
                    <a:pt x="83" y="16"/>
                    <a:pt x="79" y="25"/>
                  </a:cubicBezTo>
                  <a:cubicBezTo>
                    <a:pt x="73" y="12"/>
                    <a:pt x="73" y="12"/>
                    <a:pt x="73" y="12"/>
                  </a:cubicBezTo>
                  <a:cubicBezTo>
                    <a:pt x="83" y="8"/>
                    <a:pt x="83" y="8"/>
                    <a:pt x="83" y="8"/>
                  </a:cubicBezTo>
                  <a:cubicBezTo>
                    <a:pt x="77" y="3"/>
                    <a:pt x="60" y="0"/>
                    <a:pt x="57" y="8"/>
                  </a:cubicBezTo>
                  <a:cubicBezTo>
                    <a:pt x="53" y="25"/>
                    <a:pt x="53" y="25"/>
                    <a:pt x="53" y="25"/>
                  </a:cubicBezTo>
                  <a:cubicBezTo>
                    <a:pt x="50" y="17"/>
                    <a:pt x="45" y="6"/>
                    <a:pt x="35" y="6"/>
                  </a:cubicBezTo>
                  <a:cubicBezTo>
                    <a:pt x="0" y="6"/>
                    <a:pt x="0" y="6"/>
                    <a:pt x="0" y="6"/>
                  </a:cubicBezTo>
                  <a:cubicBezTo>
                    <a:pt x="4" y="14"/>
                    <a:pt x="9" y="17"/>
                    <a:pt x="25" y="16"/>
                  </a:cubicBezTo>
                  <a:cubicBezTo>
                    <a:pt x="27" y="22"/>
                    <a:pt x="27" y="22"/>
                    <a:pt x="27" y="22"/>
                  </a:cubicBezTo>
                  <a:cubicBezTo>
                    <a:pt x="9" y="22"/>
                    <a:pt x="9" y="22"/>
                    <a:pt x="9" y="22"/>
                  </a:cubicBezTo>
                  <a:cubicBezTo>
                    <a:pt x="14" y="32"/>
                    <a:pt x="17" y="32"/>
                    <a:pt x="32" y="32"/>
                  </a:cubicBezTo>
                  <a:cubicBezTo>
                    <a:pt x="35" y="38"/>
                    <a:pt x="35" y="38"/>
                    <a:pt x="35" y="38"/>
                  </a:cubicBezTo>
                  <a:cubicBezTo>
                    <a:pt x="21" y="39"/>
                    <a:pt x="21" y="39"/>
                    <a:pt x="21" y="39"/>
                  </a:cubicBezTo>
                  <a:cubicBezTo>
                    <a:pt x="24" y="45"/>
                    <a:pt x="27" y="48"/>
                    <a:pt x="39" y="48"/>
                  </a:cubicBezTo>
                  <a:cubicBezTo>
                    <a:pt x="41" y="54"/>
                    <a:pt x="41" y="54"/>
                    <a:pt x="41" y="54"/>
                  </a:cubicBezTo>
                  <a:cubicBezTo>
                    <a:pt x="30" y="54"/>
                    <a:pt x="30" y="54"/>
                    <a:pt x="30" y="54"/>
                  </a:cubicBezTo>
                  <a:cubicBezTo>
                    <a:pt x="34" y="61"/>
                    <a:pt x="36" y="64"/>
                    <a:pt x="45" y="63"/>
                  </a:cubicBezTo>
                  <a:cubicBezTo>
                    <a:pt x="47" y="69"/>
                    <a:pt x="47" y="69"/>
                    <a:pt x="47" y="69"/>
                  </a:cubicBezTo>
                  <a:cubicBezTo>
                    <a:pt x="40" y="69"/>
                    <a:pt x="40" y="69"/>
                    <a:pt x="40" y="69"/>
                  </a:cubicBezTo>
                  <a:cubicBezTo>
                    <a:pt x="43" y="77"/>
                    <a:pt x="47" y="77"/>
                    <a:pt x="51" y="78"/>
                  </a:cubicBezTo>
                  <a:cubicBezTo>
                    <a:pt x="56" y="78"/>
                    <a:pt x="56" y="86"/>
                    <a:pt x="51" y="89"/>
                  </a:cubicBezTo>
                  <a:cubicBezTo>
                    <a:pt x="66" y="113"/>
                    <a:pt x="66" y="113"/>
                    <a:pt x="66" y="113"/>
                  </a:cubicBezTo>
                  <a:cubicBezTo>
                    <a:pt x="81" y="89"/>
                    <a:pt x="81" y="89"/>
                    <a:pt x="81" y="89"/>
                  </a:cubicBezTo>
                  <a:cubicBezTo>
                    <a:pt x="76" y="86"/>
                    <a:pt x="77" y="78"/>
                    <a:pt x="81" y="78"/>
                  </a:cubicBezTo>
                  <a:cubicBezTo>
                    <a:pt x="86" y="77"/>
                    <a:pt x="89" y="77"/>
                    <a:pt x="93" y="69"/>
                  </a:cubicBezTo>
                  <a:cubicBezTo>
                    <a:pt x="85" y="69"/>
                    <a:pt x="85" y="69"/>
                    <a:pt x="85" y="69"/>
                  </a:cubicBezTo>
                  <a:cubicBezTo>
                    <a:pt x="87" y="63"/>
                    <a:pt x="87" y="63"/>
                    <a:pt x="87" y="63"/>
                  </a:cubicBezTo>
                  <a:cubicBezTo>
                    <a:pt x="96" y="64"/>
                    <a:pt x="98" y="60"/>
                    <a:pt x="102" y="54"/>
                  </a:cubicBezTo>
                  <a:cubicBezTo>
                    <a:pt x="91" y="54"/>
                    <a:pt x="91" y="54"/>
                    <a:pt x="91" y="54"/>
                  </a:cubicBezTo>
                  <a:cubicBezTo>
                    <a:pt x="94" y="48"/>
                    <a:pt x="94" y="48"/>
                    <a:pt x="94" y="48"/>
                  </a:cubicBezTo>
                  <a:cubicBezTo>
                    <a:pt x="105" y="48"/>
                    <a:pt x="109" y="45"/>
                    <a:pt x="112" y="39"/>
                  </a:cubicBezTo>
                  <a:cubicBezTo>
                    <a:pt x="98" y="38"/>
                    <a:pt x="98" y="38"/>
                    <a:pt x="98" y="38"/>
                  </a:cubicBezTo>
                  <a:cubicBezTo>
                    <a:pt x="101" y="32"/>
                    <a:pt x="101" y="32"/>
                    <a:pt x="101" y="32"/>
                  </a:cubicBezTo>
                  <a:cubicBezTo>
                    <a:pt x="115" y="32"/>
                    <a:pt x="118" y="32"/>
                    <a:pt x="123" y="22"/>
                  </a:cubicBezTo>
                  <a:cubicBezTo>
                    <a:pt x="106" y="22"/>
                    <a:pt x="106" y="22"/>
                    <a:pt x="106" y="22"/>
                  </a:cubicBezTo>
                  <a:cubicBezTo>
                    <a:pt x="108" y="16"/>
                    <a:pt x="108" y="16"/>
                    <a:pt x="108" y="16"/>
                  </a:cubicBezTo>
                  <a:cubicBezTo>
                    <a:pt x="124" y="17"/>
                    <a:pt x="128" y="14"/>
                    <a:pt x="133" y="6"/>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25" name="Freeform 134"/>
            <p:cNvSpPr>
              <a:spLocks noEditPoints="1"/>
            </p:cNvSpPr>
            <p:nvPr/>
          </p:nvSpPr>
          <p:spPr bwMode="auto">
            <a:xfrm>
              <a:off x="906" y="701"/>
              <a:ext cx="99" cy="65"/>
            </a:xfrm>
            <a:custGeom>
              <a:avLst/>
              <a:gdLst>
                <a:gd name="T0" fmla="*/ 1114869 w 53"/>
                <a:gd name="T1" fmla="*/ 314258 h 34"/>
                <a:gd name="T2" fmla="*/ 1082668 w 53"/>
                <a:gd name="T3" fmla="*/ 314258 h 34"/>
                <a:gd name="T4" fmla="*/ 1031763 w 53"/>
                <a:gd name="T5" fmla="*/ 250317 h 34"/>
                <a:gd name="T6" fmla="*/ 1095271 w 53"/>
                <a:gd name="T7" fmla="*/ 218951 h 34"/>
                <a:gd name="T8" fmla="*/ 1166123 w 53"/>
                <a:gd name="T9" fmla="*/ 68489 h 34"/>
                <a:gd name="T10" fmla="*/ 962917 w 53"/>
                <a:gd name="T11" fmla="*/ 94558 h 34"/>
                <a:gd name="T12" fmla="*/ 785367 w 53"/>
                <a:gd name="T13" fmla="*/ 35825 h 34"/>
                <a:gd name="T14" fmla="*/ 812514 w 53"/>
                <a:gd name="T15" fmla="*/ 94558 h 34"/>
                <a:gd name="T16" fmla="*/ 761415 w 53"/>
                <a:gd name="T17" fmla="*/ 130935 h 34"/>
                <a:gd name="T18" fmla="*/ 761415 w 53"/>
                <a:gd name="T19" fmla="*/ 164381 h 34"/>
                <a:gd name="T20" fmla="*/ 761415 w 53"/>
                <a:gd name="T21" fmla="*/ 218951 h 34"/>
                <a:gd name="T22" fmla="*/ 754395 w 53"/>
                <a:gd name="T23" fmla="*/ 180773 h 34"/>
                <a:gd name="T24" fmla="*/ 679984 w 53"/>
                <a:gd name="T25" fmla="*/ 164381 h 34"/>
                <a:gd name="T26" fmla="*/ 609599 w 53"/>
                <a:gd name="T27" fmla="*/ 285512 h 34"/>
                <a:gd name="T28" fmla="*/ 609599 w 53"/>
                <a:gd name="T29" fmla="*/ 314258 h 34"/>
                <a:gd name="T30" fmla="*/ 679984 w 53"/>
                <a:gd name="T31" fmla="*/ 345595 h 34"/>
                <a:gd name="T32" fmla="*/ 731083 w 53"/>
                <a:gd name="T33" fmla="*/ 384182 h 34"/>
                <a:gd name="T34" fmla="*/ 660857 w 53"/>
                <a:gd name="T35" fmla="*/ 449987 h 34"/>
                <a:gd name="T36" fmla="*/ 579610 w 53"/>
                <a:gd name="T37" fmla="*/ 449987 h 34"/>
                <a:gd name="T38" fmla="*/ 282935 w 53"/>
                <a:gd name="T39" fmla="*/ 345595 h 34"/>
                <a:gd name="T40" fmla="*/ 282935 w 53"/>
                <a:gd name="T41" fmla="*/ 384182 h 34"/>
                <a:gd name="T42" fmla="*/ 434982 w 53"/>
                <a:gd name="T43" fmla="*/ 515102 h 34"/>
                <a:gd name="T44" fmla="*/ 703203 w 53"/>
                <a:gd name="T45" fmla="*/ 638589 h 34"/>
                <a:gd name="T46" fmla="*/ 679984 w 53"/>
                <a:gd name="T47" fmla="*/ 638589 h 34"/>
                <a:gd name="T48" fmla="*/ 528501 w 53"/>
                <a:gd name="T49" fmla="*/ 638589 h 34"/>
                <a:gd name="T50" fmla="*/ 407626 w 53"/>
                <a:gd name="T51" fmla="*/ 600787 h 34"/>
                <a:gd name="T52" fmla="*/ 407626 w 53"/>
                <a:gd name="T53" fmla="*/ 600787 h 34"/>
                <a:gd name="T54" fmla="*/ 81090 w 53"/>
                <a:gd name="T55" fmla="*/ 449987 h 34"/>
                <a:gd name="T56" fmla="*/ 43412 w 53"/>
                <a:gd name="T57" fmla="*/ 384182 h 34"/>
                <a:gd name="T58" fmla="*/ 70219 w 53"/>
                <a:gd name="T59" fmla="*/ 638589 h 34"/>
                <a:gd name="T60" fmla="*/ 282935 w 53"/>
                <a:gd name="T61" fmla="*/ 734465 h 34"/>
                <a:gd name="T62" fmla="*/ 282935 w 53"/>
                <a:gd name="T63" fmla="*/ 765419 h 34"/>
                <a:gd name="T64" fmla="*/ 218224 w 53"/>
                <a:gd name="T65" fmla="*/ 860269 h 34"/>
                <a:gd name="T66" fmla="*/ 81090 w 53"/>
                <a:gd name="T67" fmla="*/ 839184 h 34"/>
                <a:gd name="T68" fmla="*/ 201540 w 53"/>
                <a:gd name="T69" fmla="*/ 1043502 h 34"/>
                <a:gd name="T70" fmla="*/ 245004 w 53"/>
                <a:gd name="T71" fmla="*/ 1080069 h 34"/>
                <a:gd name="T72" fmla="*/ 403868 w 53"/>
                <a:gd name="T73" fmla="*/ 898594 h 34"/>
                <a:gd name="T74" fmla="*/ 501062 w 53"/>
                <a:gd name="T75" fmla="*/ 898594 h 34"/>
                <a:gd name="T76" fmla="*/ 501062 w 53"/>
                <a:gd name="T77" fmla="*/ 734465 h 34"/>
                <a:gd name="T78" fmla="*/ 528501 w 53"/>
                <a:gd name="T79" fmla="*/ 660696 h 34"/>
                <a:gd name="T80" fmla="*/ 679984 w 53"/>
                <a:gd name="T81" fmla="*/ 695890 h 34"/>
                <a:gd name="T82" fmla="*/ 812514 w 53"/>
                <a:gd name="T83" fmla="*/ 800232 h 34"/>
                <a:gd name="T84" fmla="*/ 881660 w 53"/>
                <a:gd name="T85" fmla="*/ 660696 h 34"/>
                <a:gd name="T86" fmla="*/ 881660 w 53"/>
                <a:gd name="T87" fmla="*/ 638589 h 34"/>
                <a:gd name="T88" fmla="*/ 1114869 w 53"/>
                <a:gd name="T89" fmla="*/ 449987 h 34"/>
                <a:gd name="T90" fmla="*/ 835726 w 53"/>
                <a:gd name="T91" fmla="*/ 449987 h 34"/>
                <a:gd name="T92" fmla="*/ 854854 w 53"/>
                <a:gd name="T93" fmla="*/ 384182 h 34"/>
                <a:gd name="T94" fmla="*/ 812514 w 53"/>
                <a:gd name="T95" fmla="*/ 345595 h 34"/>
                <a:gd name="T96" fmla="*/ 812514 w 53"/>
                <a:gd name="T97" fmla="*/ 314258 h 34"/>
                <a:gd name="T98" fmla="*/ 906134 w 53"/>
                <a:gd name="T99" fmla="*/ 285512 h 34"/>
                <a:gd name="T100" fmla="*/ 935946 w 53"/>
                <a:gd name="T101" fmla="*/ 449987 h 34"/>
                <a:gd name="T102" fmla="*/ 835726 w 53"/>
                <a:gd name="T103" fmla="*/ 478547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
                <a:gd name="T157" fmla="*/ 0 h 34"/>
                <a:gd name="T158" fmla="*/ 53 w 53"/>
                <a:gd name="T159" fmla="*/ 34 h 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 h="34">
                  <a:moveTo>
                    <a:pt x="51" y="13"/>
                  </a:moveTo>
                  <a:cubicBezTo>
                    <a:pt x="51" y="12"/>
                    <a:pt x="51" y="12"/>
                    <a:pt x="51" y="12"/>
                  </a:cubicBezTo>
                  <a:cubicBezTo>
                    <a:pt x="52" y="11"/>
                    <a:pt x="52" y="11"/>
                    <a:pt x="51" y="10"/>
                  </a:cubicBezTo>
                  <a:cubicBezTo>
                    <a:pt x="51" y="10"/>
                    <a:pt x="51" y="10"/>
                    <a:pt x="50" y="10"/>
                  </a:cubicBezTo>
                  <a:cubicBezTo>
                    <a:pt x="50" y="10"/>
                    <a:pt x="49" y="10"/>
                    <a:pt x="49" y="10"/>
                  </a:cubicBezTo>
                  <a:cubicBezTo>
                    <a:pt x="49" y="10"/>
                    <a:pt x="49" y="10"/>
                    <a:pt x="49" y="10"/>
                  </a:cubicBezTo>
                  <a:cubicBezTo>
                    <a:pt x="48" y="9"/>
                    <a:pt x="48" y="9"/>
                    <a:pt x="48" y="9"/>
                  </a:cubicBezTo>
                  <a:cubicBezTo>
                    <a:pt x="48" y="9"/>
                    <a:pt x="48" y="9"/>
                    <a:pt x="48" y="9"/>
                  </a:cubicBezTo>
                  <a:cubicBezTo>
                    <a:pt x="47" y="8"/>
                    <a:pt x="47" y="8"/>
                    <a:pt x="47" y="8"/>
                  </a:cubicBezTo>
                  <a:cubicBezTo>
                    <a:pt x="47" y="8"/>
                    <a:pt x="47" y="8"/>
                    <a:pt x="47" y="8"/>
                  </a:cubicBezTo>
                  <a:cubicBezTo>
                    <a:pt x="48" y="8"/>
                    <a:pt x="48" y="8"/>
                    <a:pt x="48" y="8"/>
                  </a:cubicBezTo>
                  <a:cubicBezTo>
                    <a:pt x="49" y="7"/>
                    <a:pt x="49" y="7"/>
                    <a:pt x="50" y="7"/>
                  </a:cubicBezTo>
                  <a:cubicBezTo>
                    <a:pt x="50" y="7"/>
                    <a:pt x="50" y="7"/>
                    <a:pt x="50" y="7"/>
                  </a:cubicBezTo>
                  <a:cubicBezTo>
                    <a:pt x="50" y="7"/>
                    <a:pt x="50" y="7"/>
                    <a:pt x="50" y="7"/>
                  </a:cubicBezTo>
                  <a:cubicBezTo>
                    <a:pt x="52" y="6"/>
                    <a:pt x="52" y="4"/>
                    <a:pt x="53" y="2"/>
                  </a:cubicBezTo>
                  <a:cubicBezTo>
                    <a:pt x="52" y="2"/>
                    <a:pt x="52" y="2"/>
                    <a:pt x="51" y="2"/>
                  </a:cubicBezTo>
                  <a:cubicBezTo>
                    <a:pt x="49" y="2"/>
                    <a:pt x="48" y="2"/>
                    <a:pt x="47" y="3"/>
                  </a:cubicBezTo>
                  <a:cubicBezTo>
                    <a:pt x="46" y="3"/>
                    <a:pt x="45" y="3"/>
                    <a:pt x="44" y="3"/>
                  </a:cubicBezTo>
                  <a:cubicBezTo>
                    <a:pt x="44" y="3"/>
                    <a:pt x="44" y="3"/>
                    <a:pt x="44" y="3"/>
                  </a:cubicBezTo>
                  <a:cubicBezTo>
                    <a:pt x="41" y="2"/>
                    <a:pt x="41" y="2"/>
                    <a:pt x="37" y="0"/>
                  </a:cubicBezTo>
                  <a:cubicBezTo>
                    <a:pt x="36" y="0"/>
                    <a:pt x="36" y="0"/>
                    <a:pt x="36" y="1"/>
                  </a:cubicBezTo>
                  <a:cubicBezTo>
                    <a:pt x="36" y="1"/>
                    <a:pt x="36" y="2"/>
                    <a:pt x="36" y="3"/>
                  </a:cubicBezTo>
                  <a:cubicBezTo>
                    <a:pt x="37" y="3"/>
                    <a:pt x="37" y="3"/>
                    <a:pt x="37" y="3"/>
                  </a:cubicBezTo>
                  <a:cubicBezTo>
                    <a:pt x="37" y="3"/>
                    <a:pt x="37" y="3"/>
                    <a:pt x="37" y="3"/>
                  </a:cubicBezTo>
                  <a:cubicBezTo>
                    <a:pt x="37" y="3"/>
                    <a:pt x="37" y="3"/>
                    <a:pt x="37" y="3"/>
                  </a:cubicBezTo>
                  <a:cubicBezTo>
                    <a:pt x="36" y="4"/>
                    <a:pt x="36" y="4"/>
                    <a:pt x="36" y="4"/>
                  </a:cubicBezTo>
                  <a:cubicBezTo>
                    <a:pt x="35" y="4"/>
                    <a:pt x="35" y="4"/>
                    <a:pt x="35" y="4"/>
                  </a:cubicBezTo>
                  <a:cubicBezTo>
                    <a:pt x="35" y="4"/>
                    <a:pt x="35" y="4"/>
                    <a:pt x="35" y="4"/>
                  </a:cubicBezTo>
                  <a:cubicBezTo>
                    <a:pt x="35" y="4"/>
                    <a:pt x="35" y="4"/>
                    <a:pt x="35" y="4"/>
                  </a:cubicBezTo>
                  <a:cubicBezTo>
                    <a:pt x="35" y="4"/>
                    <a:pt x="35" y="5"/>
                    <a:pt x="35" y="5"/>
                  </a:cubicBezTo>
                  <a:cubicBezTo>
                    <a:pt x="35" y="5"/>
                    <a:pt x="35" y="5"/>
                    <a:pt x="35" y="5"/>
                  </a:cubicBezTo>
                  <a:cubicBezTo>
                    <a:pt x="35" y="6"/>
                    <a:pt x="35" y="6"/>
                    <a:pt x="35" y="6"/>
                  </a:cubicBezTo>
                  <a:cubicBezTo>
                    <a:pt x="35" y="7"/>
                    <a:pt x="35" y="7"/>
                    <a:pt x="35" y="7"/>
                  </a:cubicBezTo>
                  <a:cubicBezTo>
                    <a:pt x="35" y="7"/>
                    <a:pt x="35" y="7"/>
                    <a:pt x="35" y="7"/>
                  </a:cubicBezTo>
                  <a:cubicBezTo>
                    <a:pt x="35" y="7"/>
                    <a:pt x="35" y="7"/>
                    <a:pt x="35" y="7"/>
                  </a:cubicBezTo>
                  <a:cubicBezTo>
                    <a:pt x="34" y="6"/>
                    <a:pt x="34" y="6"/>
                    <a:pt x="34" y="6"/>
                  </a:cubicBezTo>
                  <a:cubicBezTo>
                    <a:pt x="33" y="6"/>
                    <a:pt x="33" y="6"/>
                    <a:pt x="32" y="5"/>
                  </a:cubicBezTo>
                  <a:cubicBezTo>
                    <a:pt x="32" y="5"/>
                    <a:pt x="32" y="5"/>
                    <a:pt x="32" y="5"/>
                  </a:cubicBezTo>
                  <a:cubicBezTo>
                    <a:pt x="31" y="5"/>
                    <a:pt x="31" y="5"/>
                    <a:pt x="31" y="5"/>
                  </a:cubicBezTo>
                  <a:cubicBezTo>
                    <a:pt x="31" y="6"/>
                    <a:pt x="31" y="6"/>
                    <a:pt x="31" y="6"/>
                  </a:cubicBezTo>
                  <a:cubicBezTo>
                    <a:pt x="31" y="7"/>
                    <a:pt x="31" y="7"/>
                    <a:pt x="31" y="7"/>
                  </a:cubicBezTo>
                  <a:cubicBezTo>
                    <a:pt x="31" y="7"/>
                    <a:pt x="30" y="8"/>
                    <a:pt x="28" y="9"/>
                  </a:cubicBezTo>
                  <a:cubicBezTo>
                    <a:pt x="27" y="8"/>
                    <a:pt x="27" y="8"/>
                    <a:pt x="27" y="8"/>
                  </a:cubicBezTo>
                  <a:cubicBezTo>
                    <a:pt x="27" y="8"/>
                    <a:pt x="27" y="9"/>
                    <a:pt x="26" y="9"/>
                  </a:cubicBezTo>
                  <a:cubicBezTo>
                    <a:pt x="26" y="10"/>
                    <a:pt x="27" y="10"/>
                    <a:pt x="28" y="10"/>
                  </a:cubicBezTo>
                  <a:cubicBezTo>
                    <a:pt x="29" y="10"/>
                    <a:pt x="29" y="11"/>
                    <a:pt x="30" y="11"/>
                  </a:cubicBezTo>
                  <a:cubicBezTo>
                    <a:pt x="30" y="11"/>
                    <a:pt x="30" y="11"/>
                    <a:pt x="31" y="11"/>
                  </a:cubicBezTo>
                  <a:cubicBezTo>
                    <a:pt x="31" y="11"/>
                    <a:pt x="31" y="11"/>
                    <a:pt x="31" y="11"/>
                  </a:cubicBezTo>
                  <a:cubicBezTo>
                    <a:pt x="33" y="11"/>
                    <a:pt x="33" y="11"/>
                    <a:pt x="33" y="11"/>
                  </a:cubicBezTo>
                  <a:cubicBezTo>
                    <a:pt x="33" y="11"/>
                    <a:pt x="33" y="11"/>
                    <a:pt x="33" y="11"/>
                  </a:cubicBezTo>
                  <a:cubicBezTo>
                    <a:pt x="33" y="12"/>
                    <a:pt x="33" y="12"/>
                    <a:pt x="33" y="12"/>
                  </a:cubicBezTo>
                  <a:cubicBezTo>
                    <a:pt x="32" y="12"/>
                    <a:pt x="32" y="12"/>
                    <a:pt x="32" y="12"/>
                  </a:cubicBezTo>
                  <a:cubicBezTo>
                    <a:pt x="31" y="12"/>
                    <a:pt x="31" y="13"/>
                    <a:pt x="30" y="13"/>
                  </a:cubicBezTo>
                  <a:cubicBezTo>
                    <a:pt x="30" y="14"/>
                    <a:pt x="30" y="14"/>
                    <a:pt x="30" y="14"/>
                  </a:cubicBezTo>
                  <a:cubicBezTo>
                    <a:pt x="30" y="15"/>
                    <a:pt x="30" y="15"/>
                    <a:pt x="30" y="15"/>
                  </a:cubicBezTo>
                  <a:cubicBezTo>
                    <a:pt x="29" y="14"/>
                    <a:pt x="29" y="14"/>
                    <a:pt x="29" y="14"/>
                  </a:cubicBezTo>
                  <a:cubicBezTo>
                    <a:pt x="28" y="14"/>
                    <a:pt x="27" y="14"/>
                    <a:pt x="26" y="14"/>
                  </a:cubicBezTo>
                  <a:cubicBezTo>
                    <a:pt x="25" y="13"/>
                    <a:pt x="25" y="13"/>
                    <a:pt x="25" y="13"/>
                  </a:cubicBezTo>
                  <a:cubicBezTo>
                    <a:pt x="22" y="13"/>
                    <a:pt x="19" y="12"/>
                    <a:pt x="16" y="11"/>
                  </a:cubicBezTo>
                  <a:cubicBezTo>
                    <a:pt x="15" y="11"/>
                    <a:pt x="14" y="11"/>
                    <a:pt x="13" y="11"/>
                  </a:cubicBezTo>
                  <a:cubicBezTo>
                    <a:pt x="12" y="10"/>
                    <a:pt x="12" y="10"/>
                    <a:pt x="12" y="10"/>
                  </a:cubicBezTo>
                  <a:cubicBezTo>
                    <a:pt x="12" y="11"/>
                    <a:pt x="12" y="11"/>
                    <a:pt x="12" y="11"/>
                  </a:cubicBezTo>
                  <a:cubicBezTo>
                    <a:pt x="12" y="11"/>
                    <a:pt x="13" y="12"/>
                    <a:pt x="13" y="12"/>
                  </a:cubicBezTo>
                  <a:cubicBezTo>
                    <a:pt x="13" y="12"/>
                    <a:pt x="13" y="12"/>
                    <a:pt x="13" y="12"/>
                  </a:cubicBezTo>
                  <a:cubicBezTo>
                    <a:pt x="14" y="13"/>
                    <a:pt x="15" y="15"/>
                    <a:pt x="16" y="16"/>
                  </a:cubicBezTo>
                  <a:cubicBezTo>
                    <a:pt x="17" y="16"/>
                    <a:pt x="18" y="16"/>
                    <a:pt x="20" y="16"/>
                  </a:cubicBezTo>
                  <a:cubicBezTo>
                    <a:pt x="24" y="16"/>
                    <a:pt x="28" y="17"/>
                    <a:pt x="31" y="19"/>
                  </a:cubicBezTo>
                  <a:cubicBezTo>
                    <a:pt x="32" y="20"/>
                    <a:pt x="32" y="20"/>
                    <a:pt x="32" y="20"/>
                  </a:cubicBezTo>
                  <a:cubicBezTo>
                    <a:pt x="32" y="20"/>
                    <a:pt x="32" y="20"/>
                    <a:pt x="32" y="20"/>
                  </a:cubicBezTo>
                  <a:cubicBezTo>
                    <a:pt x="32" y="20"/>
                    <a:pt x="32" y="20"/>
                    <a:pt x="32" y="20"/>
                  </a:cubicBezTo>
                  <a:cubicBezTo>
                    <a:pt x="32" y="20"/>
                    <a:pt x="32" y="20"/>
                    <a:pt x="32" y="20"/>
                  </a:cubicBezTo>
                  <a:cubicBezTo>
                    <a:pt x="31" y="20"/>
                    <a:pt x="31" y="20"/>
                    <a:pt x="31" y="20"/>
                  </a:cubicBezTo>
                  <a:cubicBezTo>
                    <a:pt x="31" y="20"/>
                    <a:pt x="30" y="21"/>
                    <a:pt x="30" y="21"/>
                  </a:cubicBezTo>
                  <a:cubicBezTo>
                    <a:pt x="30" y="21"/>
                    <a:pt x="30" y="21"/>
                    <a:pt x="30" y="21"/>
                  </a:cubicBezTo>
                  <a:cubicBezTo>
                    <a:pt x="26" y="20"/>
                    <a:pt x="26" y="20"/>
                    <a:pt x="24" y="20"/>
                  </a:cubicBezTo>
                  <a:cubicBezTo>
                    <a:pt x="23" y="19"/>
                    <a:pt x="22" y="18"/>
                    <a:pt x="22" y="18"/>
                  </a:cubicBezTo>
                  <a:cubicBezTo>
                    <a:pt x="21" y="18"/>
                    <a:pt x="21" y="19"/>
                    <a:pt x="19" y="19"/>
                  </a:cubicBezTo>
                  <a:cubicBezTo>
                    <a:pt x="19" y="19"/>
                    <a:pt x="19" y="19"/>
                    <a:pt x="19" y="19"/>
                  </a:cubicBezTo>
                  <a:cubicBezTo>
                    <a:pt x="19" y="19"/>
                    <a:pt x="19" y="19"/>
                    <a:pt x="19" y="19"/>
                  </a:cubicBezTo>
                  <a:cubicBezTo>
                    <a:pt x="19" y="20"/>
                    <a:pt x="19" y="20"/>
                    <a:pt x="19" y="20"/>
                  </a:cubicBezTo>
                  <a:cubicBezTo>
                    <a:pt x="19" y="19"/>
                    <a:pt x="19" y="19"/>
                    <a:pt x="19" y="19"/>
                  </a:cubicBezTo>
                  <a:cubicBezTo>
                    <a:pt x="18" y="19"/>
                    <a:pt x="18" y="19"/>
                    <a:pt x="17" y="19"/>
                  </a:cubicBezTo>
                  <a:cubicBezTo>
                    <a:pt x="16" y="19"/>
                    <a:pt x="15" y="18"/>
                    <a:pt x="14" y="18"/>
                  </a:cubicBezTo>
                  <a:cubicBezTo>
                    <a:pt x="11" y="17"/>
                    <a:pt x="7" y="16"/>
                    <a:pt x="4" y="14"/>
                  </a:cubicBezTo>
                  <a:cubicBezTo>
                    <a:pt x="4" y="13"/>
                    <a:pt x="3" y="13"/>
                    <a:pt x="3" y="12"/>
                  </a:cubicBezTo>
                  <a:cubicBezTo>
                    <a:pt x="2" y="12"/>
                    <a:pt x="2" y="12"/>
                    <a:pt x="2" y="12"/>
                  </a:cubicBezTo>
                  <a:cubicBezTo>
                    <a:pt x="2" y="12"/>
                    <a:pt x="2" y="12"/>
                    <a:pt x="2" y="12"/>
                  </a:cubicBezTo>
                  <a:cubicBezTo>
                    <a:pt x="2" y="11"/>
                    <a:pt x="2" y="11"/>
                    <a:pt x="2" y="11"/>
                  </a:cubicBezTo>
                  <a:cubicBezTo>
                    <a:pt x="2" y="11"/>
                    <a:pt x="1" y="12"/>
                    <a:pt x="1" y="12"/>
                  </a:cubicBezTo>
                  <a:cubicBezTo>
                    <a:pt x="0" y="14"/>
                    <a:pt x="2" y="19"/>
                    <a:pt x="3" y="20"/>
                  </a:cubicBezTo>
                  <a:cubicBezTo>
                    <a:pt x="4" y="20"/>
                    <a:pt x="6" y="21"/>
                    <a:pt x="7" y="21"/>
                  </a:cubicBezTo>
                  <a:cubicBezTo>
                    <a:pt x="9" y="21"/>
                    <a:pt x="11" y="22"/>
                    <a:pt x="13" y="23"/>
                  </a:cubicBezTo>
                  <a:cubicBezTo>
                    <a:pt x="13" y="23"/>
                    <a:pt x="13" y="23"/>
                    <a:pt x="13" y="23"/>
                  </a:cubicBezTo>
                  <a:cubicBezTo>
                    <a:pt x="13" y="23"/>
                    <a:pt x="13" y="23"/>
                    <a:pt x="13" y="23"/>
                  </a:cubicBezTo>
                  <a:cubicBezTo>
                    <a:pt x="13" y="23"/>
                    <a:pt x="13" y="23"/>
                    <a:pt x="13" y="23"/>
                  </a:cubicBezTo>
                  <a:cubicBezTo>
                    <a:pt x="13" y="24"/>
                    <a:pt x="13" y="24"/>
                    <a:pt x="13" y="24"/>
                  </a:cubicBezTo>
                  <a:cubicBezTo>
                    <a:pt x="12" y="25"/>
                    <a:pt x="11" y="26"/>
                    <a:pt x="11" y="26"/>
                  </a:cubicBezTo>
                  <a:cubicBezTo>
                    <a:pt x="10" y="27"/>
                    <a:pt x="10" y="27"/>
                    <a:pt x="10" y="27"/>
                  </a:cubicBezTo>
                  <a:cubicBezTo>
                    <a:pt x="10" y="27"/>
                    <a:pt x="10" y="27"/>
                    <a:pt x="10" y="27"/>
                  </a:cubicBezTo>
                  <a:cubicBezTo>
                    <a:pt x="9" y="27"/>
                    <a:pt x="9" y="27"/>
                    <a:pt x="9" y="27"/>
                  </a:cubicBezTo>
                  <a:cubicBezTo>
                    <a:pt x="9" y="28"/>
                    <a:pt x="9" y="28"/>
                    <a:pt x="8" y="28"/>
                  </a:cubicBezTo>
                  <a:cubicBezTo>
                    <a:pt x="7" y="28"/>
                    <a:pt x="6" y="27"/>
                    <a:pt x="4" y="26"/>
                  </a:cubicBezTo>
                  <a:cubicBezTo>
                    <a:pt x="4" y="26"/>
                    <a:pt x="4" y="26"/>
                    <a:pt x="3" y="26"/>
                  </a:cubicBezTo>
                  <a:cubicBezTo>
                    <a:pt x="3" y="26"/>
                    <a:pt x="3" y="26"/>
                    <a:pt x="3" y="26"/>
                  </a:cubicBezTo>
                  <a:cubicBezTo>
                    <a:pt x="5" y="29"/>
                    <a:pt x="7" y="31"/>
                    <a:pt x="9" y="33"/>
                  </a:cubicBezTo>
                  <a:cubicBezTo>
                    <a:pt x="10" y="34"/>
                    <a:pt x="10" y="34"/>
                    <a:pt x="10" y="34"/>
                  </a:cubicBezTo>
                  <a:cubicBezTo>
                    <a:pt x="10" y="34"/>
                    <a:pt x="10" y="34"/>
                    <a:pt x="11" y="34"/>
                  </a:cubicBezTo>
                  <a:cubicBezTo>
                    <a:pt x="11" y="34"/>
                    <a:pt x="11" y="34"/>
                    <a:pt x="11" y="34"/>
                  </a:cubicBezTo>
                  <a:cubicBezTo>
                    <a:pt x="13" y="34"/>
                    <a:pt x="15" y="31"/>
                    <a:pt x="16" y="29"/>
                  </a:cubicBezTo>
                  <a:cubicBezTo>
                    <a:pt x="17" y="29"/>
                    <a:pt x="17" y="28"/>
                    <a:pt x="17" y="28"/>
                  </a:cubicBezTo>
                  <a:cubicBezTo>
                    <a:pt x="18" y="28"/>
                    <a:pt x="18" y="28"/>
                    <a:pt x="18" y="28"/>
                  </a:cubicBezTo>
                  <a:cubicBezTo>
                    <a:pt x="19" y="27"/>
                    <a:pt x="19" y="27"/>
                    <a:pt x="19" y="27"/>
                  </a:cubicBezTo>
                  <a:cubicBezTo>
                    <a:pt x="20" y="27"/>
                    <a:pt x="20" y="27"/>
                    <a:pt x="20" y="27"/>
                  </a:cubicBezTo>
                  <a:cubicBezTo>
                    <a:pt x="21" y="27"/>
                    <a:pt x="22" y="27"/>
                    <a:pt x="23" y="28"/>
                  </a:cubicBezTo>
                  <a:cubicBezTo>
                    <a:pt x="24" y="28"/>
                    <a:pt x="25" y="26"/>
                    <a:pt x="25" y="25"/>
                  </a:cubicBezTo>
                  <a:cubicBezTo>
                    <a:pt x="25" y="25"/>
                    <a:pt x="25" y="25"/>
                    <a:pt x="25" y="25"/>
                  </a:cubicBezTo>
                  <a:cubicBezTo>
                    <a:pt x="24" y="24"/>
                    <a:pt x="23" y="23"/>
                    <a:pt x="23" y="23"/>
                  </a:cubicBezTo>
                  <a:cubicBezTo>
                    <a:pt x="22" y="23"/>
                    <a:pt x="22" y="23"/>
                    <a:pt x="22" y="23"/>
                  </a:cubicBezTo>
                  <a:cubicBezTo>
                    <a:pt x="23" y="22"/>
                    <a:pt x="23" y="22"/>
                    <a:pt x="23" y="22"/>
                  </a:cubicBezTo>
                  <a:cubicBezTo>
                    <a:pt x="23" y="21"/>
                    <a:pt x="23" y="21"/>
                    <a:pt x="24" y="21"/>
                  </a:cubicBezTo>
                  <a:cubicBezTo>
                    <a:pt x="24" y="20"/>
                    <a:pt x="24" y="20"/>
                    <a:pt x="24" y="20"/>
                  </a:cubicBezTo>
                  <a:cubicBezTo>
                    <a:pt x="24" y="20"/>
                    <a:pt x="24" y="20"/>
                    <a:pt x="24" y="20"/>
                  </a:cubicBezTo>
                  <a:cubicBezTo>
                    <a:pt x="26" y="21"/>
                    <a:pt x="28" y="22"/>
                    <a:pt x="31" y="22"/>
                  </a:cubicBezTo>
                  <a:cubicBezTo>
                    <a:pt x="33" y="23"/>
                    <a:pt x="33" y="23"/>
                    <a:pt x="33" y="23"/>
                  </a:cubicBezTo>
                  <a:cubicBezTo>
                    <a:pt x="33" y="23"/>
                    <a:pt x="33" y="23"/>
                    <a:pt x="33" y="23"/>
                  </a:cubicBezTo>
                  <a:cubicBezTo>
                    <a:pt x="34" y="24"/>
                    <a:pt x="35" y="25"/>
                    <a:pt x="37" y="25"/>
                  </a:cubicBezTo>
                  <a:cubicBezTo>
                    <a:pt x="37" y="25"/>
                    <a:pt x="37" y="25"/>
                    <a:pt x="37" y="25"/>
                  </a:cubicBezTo>
                  <a:cubicBezTo>
                    <a:pt x="39" y="23"/>
                    <a:pt x="39" y="22"/>
                    <a:pt x="40" y="21"/>
                  </a:cubicBezTo>
                  <a:cubicBezTo>
                    <a:pt x="40" y="21"/>
                    <a:pt x="40" y="21"/>
                    <a:pt x="40" y="21"/>
                  </a:cubicBezTo>
                  <a:cubicBezTo>
                    <a:pt x="40" y="21"/>
                    <a:pt x="40" y="21"/>
                    <a:pt x="40" y="21"/>
                  </a:cubicBezTo>
                  <a:cubicBezTo>
                    <a:pt x="39" y="21"/>
                    <a:pt x="39" y="21"/>
                    <a:pt x="39" y="21"/>
                  </a:cubicBezTo>
                  <a:cubicBezTo>
                    <a:pt x="40" y="20"/>
                    <a:pt x="40" y="20"/>
                    <a:pt x="40" y="20"/>
                  </a:cubicBezTo>
                  <a:cubicBezTo>
                    <a:pt x="40" y="20"/>
                    <a:pt x="40" y="20"/>
                    <a:pt x="40" y="20"/>
                  </a:cubicBezTo>
                  <a:cubicBezTo>
                    <a:pt x="44" y="19"/>
                    <a:pt x="47" y="17"/>
                    <a:pt x="50" y="16"/>
                  </a:cubicBezTo>
                  <a:cubicBezTo>
                    <a:pt x="52" y="15"/>
                    <a:pt x="52" y="15"/>
                    <a:pt x="51" y="14"/>
                  </a:cubicBezTo>
                  <a:cubicBezTo>
                    <a:pt x="51" y="13"/>
                    <a:pt x="51" y="13"/>
                    <a:pt x="51" y="13"/>
                  </a:cubicBezTo>
                  <a:moveTo>
                    <a:pt x="37" y="15"/>
                  </a:moveTo>
                  <a:cubicBezTo>
                    <a:pt x="38" y="14"/>
                    <a:pt x="38" y="14"/>
                    <a:pt x="38" y="14"/>
                  </a:cubicBezTo>
                  <a:cubicBezTo>
                    <a:pt x="39" y="13"/>
                    <a:pt x="39" y="13"/>
                    <a:pt x="39" y="13"/>
                  </a:cubicBezTo>
                  <a:cubicBezTo>
                    <a:pt x="39" y="13"/>
                    <a:pt x="39" y="12"/>
                    <a:pt x="39" y="12"/>
                  </a:cubicBezTo>
                  <a:cubicBezTo>
                    <a:pt x="39" y="12"/>
                    <a:pt x="39" y="12"/>
                    <a:pt x="39" y="12"/>
                  </a:cubicBezTo>
                  <a:cubicBezTo>
                    <a:pt x="38" y="12"/>
                    <a:pt x="38" y="12"/>
                    <a:pt x="38" y="12"/>
                  </a:cubicBezTo>
                  <a:cubicBezTo>
                    <a:pt x="38" y="12"/>
                    <a:pt x="37" y="12"/>
                    <a:pt x="37" y="12"/>
                  </a:cubicBezTo>
                  <a:cubicBezTo>
                    <a:pt x="37" y="11"/>
                    <a:pt x="37" y="11"/>
                    <a:pt x="37" y="11"/>
                  </a:cubicBezTo>
                  <a:cubicBezTo>
                    <a:pt x="37" y="11"/>
                    <a:pt x="37" y="11"/>
                    <a:pt x="37" y="11"/>
                  </a:cubicBezTo>
                  <a:cubicBezTo>
                    <a:pt x="37" y="10"/>
                    <a:pt x="37" y="10"/>
                    <a:pt x="37" y="10"/>
                  </a:cubicBezTo>
                  <a:cubicBezTo>
                    <a:pt x="37" y="10"/>
                    <a:pt x="37" y="10"/>
                    <a:pt x="37" y="10"/>
                  </a:cubicBezTo>
                  <a:cubicBezTo>
                    <a:pt x="38" y="10"/>
                    <a:pt x="38" y="10"/>
                    <a:pt x="38" y="10"/>
                  </a:cubicBezTo>
                  <a:cubicBezTo>
                    <a:pt x="40" y="9"/>
                    <a:pt x="40" y="9"/>
                    <a:pt x="40" y="9"/>
                  </a:cubicBezTo>
                  <a:cubicBezTo>
                    <a:pt x="41" y="9"/>
                    <a:pt x="41" y="9"/>
                    <a:pt x="41" y="9"/>
                  </a:cubicBezTo>
                  <a:cubicBezTo>
                    <a:pt x="41" y="9"/>
                    <a:pt x="41" y="9"/>
                    <a:pt x="41" y="9"/>
                  </a:cubicBezTo>
                  <a:cubicBezTo>
                    <a:pt x="42" y="10"/>
                    <a:pt x="43" y="11"/>
                    <a:pt x="44" y="13"/>
                  </a:cubicBezTo>
                  <a:cubicBezTo>
                    <a:pt x="43" y="14"/>
                    <a:pt x="43" y="14"/>
                    <a:pt x="43" y="14"/>
                  </a:cubicBezTo>
                  <a:cubicBezTo>
                    <a:pt x="42" y="15"/>
                    <a:pt x="40" y="16"/>
                    <a:pt x="39" y="16"/>
                  </a:cubicBezTo>
                  <a:cubicBezTo>
                    <a:pt x="38" y="16"/>
                    <a:pt x="38" y="16"/>
                    <a:pt x="38" y="16"/>
                  </a:cubicBezTo>
                  <a:cubicBezTo>
                    <a:pt x="38" y="15"/>
                    <a:pt x="38" y="15"/>
                    <a:pt x="38" y="15"/>
                  </a:cubicBezTo>
                  <a:cubicBezTo>
                    <a:pt x="37" y="15"/>
                    <a:pt x="37" y="15"/>
                    <a:pt x="37" y="15"/>
                  </a:cubicBez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26" name="Freeform 135"/>
            <p:cNvSpPr>
              <a:spLocks noChangeArrowheads="1"/>
            </p:cNvSpPr>
            <p:nvPr/>
          </p:nvSpPr>
          <p:spPr bwMode="auto">
            <a:xfrm>
              <a:off x="943" y="690"/>
              <a:ext cx="17" cy="28"/>
            </a:xfrm>
            <a:custGeom>
              <a:avLst/>
              <a:gdLst>
                <a:gd name="T0" fmla="*/ 83292 w 9"/>
                <a:gd name="T1" fmla="*/ 324186 h 15"/>
                <a:gd name="T2" fmla="*/ 30617 w 9"/>
                <a:gd name="T3" fmla="*/ 304129 h 15"/>
                <a:gd name="T4" fmla="*/ 57832 w 9"/>
                <a:gd name="T5" fmla="*/ 200374 h 15"/>
                <a:gd name="T6" fmla="*/ 83292 w 9"/>
                <a:gd name="T7" fmla="*/ 173671 h 15"/>
                <a:gd name="T8" fmla="*/ 83292 w 9"/>
                <a:gd name="T9" fmla="*/ 173671 h 15"/>
                <a:gd name="T10" fmla="*/ 109238 w 9"/>
                <a:gd name="T11" fmla="*/ 150528 h 15"/>
                <a:gd name="T12" fmla="*/ 123035 w 9"/>
                <a:gd name="T13" fmla="*/ 107343 h 15"/>
                <a:gd name="T14" fmla="*/ 123035 w 9"/>
                <a:gd name="T15" fmla="*/ 80640 h 15"/>
                <a:gd name="T16" fmla="*/ 183269 w 9"/>
                <a:gd name="T17" fmla="*/ 0 h 15"/>
                <a:gd name="T18" fmla="*/ 206338 w 9"/>
                <a:gd name="T19" fmla="*/ 23143 h 15"/>
                <a:gd name="T20" fmla="*/ 206338 w 9"/>
                <a:gd name="T21" fmla="*/ 43200 h 15"/>
                <a:gd name="T22" fmla="*/ 206338 w 9"/>
                <a:gd name="T23" fmla="*/ 43200 h 15"/>
                <a:gd name="T24" fmla="*/ 206338 w 9"/>
                <a:gd name="T25" fmla="*/ 69894 h 15"/>
                <a:gd name="T26" fmla="*/ 232399 w 9"/>
                <a:gd name="T27" fmla="*/ 150528 h 15"/>
                <a:gd name="T28" fmla="*/ 206338 w 9"/>
                <a:gd name="T29" fmla="*/ 173671 h 15"/>
                <a:gd name="T30" fmla="*/ 206338 w 9"/>
                <a:gd name="T31" fmla="*/ 200374 h 15"/>
                <a:gd name="T32" fmla="*/ 157329 w 9"/>
                <a:gd name="T33" fmla="*/ 280986 h 15"/>
                <a:gd name="T34" fmla="*/ 157329 w 9"/>
                <a:gd name="T35" fmla="*/ 304129 h 15"/>
                <a:gd name="T36" fmla="*/ 123035 w 9"/>
                <a:gd name="T37" fmla="*/ 304129 h 15"/>
                <a:gd name="T38" fmla="*/ 83292 w 9"/>
                <a:gd name="T39" fmla="*/ 324186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5"/>
                <a:gd name="T62" fmla="*/ 9 w 9"/>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5">
                  <a:moveTo>
                    <a:pt x="3" y="15"/>
                  </a:moveTo>
                  <a:cubicBezTo>
                    <a:pt x="2" y="15"/>
                    <a:pt x="1" y="14"/>
                    <a:pt x="1" y="14"/>
                  </a:cubicBezTo>
                  <a:cubicBezTo>
                    <a:pt x="0" y="12"/>
                    <a:pt x="1" y="11"/>
                    <a:pt x="2" y="9"/>
                  </a:cubicBezTo>
                  <a:cubicBezTo>
                    <a:pt x="3" y="9"/>
                    <a:pt x="3" y="8"/>
                    <a:pt x="3" y="8"/>
                  </a:cubicBezTo>
                  <a:cubicBezTo>
                    <a:pt x="3" y="8"/>
                    <a:pt x="3" y="8"/>
                    <a:pt x="3" y="8"/>
                  </a:cubicBezTo>
                  <a:cubicBezTo>
                    <a:pt x="4" y="7"/>
                    <a:pt x="4" y="7"/>
                    <a:pt x="4" y="7"/>
                  </a:cubicBezTo>
                  <a:cubicBezTo>
                    <a:pt x="4" y="7"/>
                    <a:pt x="4" y="6"/>
                    <a:pt x="5" y="5"/>
                  </a:cubicBezTo>
                  <a:cubicBezTo>
                    <a:pt x="5" y="5"/>
                    <a:pt x="5" y="4"/>
                    <a:pt x="5" y="4"/>
                  </a:cubicBezTo>
                  <a:cubicBezTo>
                    <a:pt x="5" y="2"/>
                    <a:pt x="6" y="0"/>
                    <a:pt x="7" y="0"/>
                  </a:cubicBezTo>
                  <a:cubicBezTo>
                    <a:pt x="8" y="0"/>
                    <a:pt x="8" y="0"/>
                    <a:pt x="8" y="1"/>
                  </a:cubicBezTo>
                  <a:cubicBezTo>
                    <a:pt x="9" y="1"/>
                    <a:pt x="8" y="1"/>
                    <a:pt x="8" y="2"/>
                  </a:cubicBezTo>
                  <a:cubicBezTo>
                    <a:pt x="8" y="2"/>
                    <a:pt x="8" y="2"/>
                    <a:pt x="8" y="2"/>
                  </a:cubicBezTo>
                  <a:cubicBezTo>
                    <a:pt x="8" y="3"/>
                    <a:pt x="8" y="3"/>
                    <a:pt x="8" y="3"/>
                  </a:cubicBezTo>
                  <a:cubicBezTo>
                    <a:pt x="9" y="5"/>
                    <a:pt x="9" y="6"/>
                    <a:pt x="9" y="7"/>
                  </a:cubicBezTo>
                  <a:cubicBezTo>
                    <a:pt x="8" y="8"/>
                    <a:pt x="8" y="8"/>
                    <a:pt x="8" y="8"/>
                  </a:cubicBezTo>
                  <a:cubicBezTo>
                    <a:pt x="8" y="8"/>
                    <a:pt x="8" y="9"/>
                    <a:pt x="8" y="9"/>
                  </a:cubicBezTo>
                  <a:cubicBezTo>
                    <a:pt x="8" y="11"/>
                    <a:pt x="7" y="12"/>
                    <a:pt x="6" y="13"/>
                  </a:cubicBezTo>
                  <a:cubicBezTo>
                    <a:pt x="6" y="14"/>
                    <a:pt x="6" y="14"/>
                    <a:pt x="6" y="14"/>
                  </a:cubicBezTo>
                  <a:cubicBezTo>
                    <a:pt x="5" y="14"/>
                    <a:pt x="5" y="14"/>
                    <a:pt x="5" y="14"/>
                  </a:cubicBezTo>
                  <a:cubicBezTo>
                    <a:pt x="4" y="14"/>
                    <a:pt x="4" y="15"/>
                    <a:pt x="3" y="15"/>
                  </a:cubicBez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27" name="Freeform 136"/>
            <p:cNvSpPr>
              <a:spLocks noChangeArrowheads="1"/>
            </p:cNvSpPr>
            <p:nvPr/>
          </p:nvSpPr>
          <p:spPr bwMode="auto">
            <a:xfrm>
              <a:off x="943" y="690"/>
              <a:ext cx="17" cy="28"/>
            </a:xfrm>
            <a:custGeom>
              <a:avLst/>
              <a:gdLst>
                <a:gd name="T0" fmla="*/ 83292 w 9"/>
                <a:gd name="T1" fmla="*/ 324186 h 15"/>
                <a:gd name="T2" fmla="*/ 83292 w 9"/>
                <a:gd name="T3" fmla="*/ 324186 h 15"/>
                <a:gd name="T4" fmla="*/ 123035 w 9"/>
                <a:gd name="T5" fmla="*/ 304129 h 15"/>
                <a:gd name="T6" fmla="*/ 123035 w 9"/>
                <a:gd name="T7" fmla="*/ 304129 h 15"/>
                <a:gd name="T8" fmla="*/ 157329 w 9"/>
                <a:gd name="T9" fmla="*/ 280986 h 15"/>
                <a:gd name="T10" fmla="*/ 206338 w 9"/>
                <a:gd name="T11" fmla="*/ 200374 h 15"/>
                <a:gd name="T12" fmla="*/ 206338 w 9"/>
                <a:gd name="T13" fmla="*/ 173671 h 15"/>
                <a:gd name="T14" fmla="*/ 206338 w 9"/>
                <a:gd name="T15" fmla="*/ 150528 h 15"/>
                <a:gd name="T16" fmla="*/ 206338 w 9"/>
                <a:gd name="T17" fmla="*/ 69894 h 15"/>
                <a:gd name="T18" fmla="*/ 206338 w 9"/>
                <a:gd name="T19" fmla="*/ 43200 h 15"/>
                <a:gd name="T20" fmla="*/ 206338 w 9"/>
                <a:gd name="T21" fmla="*/ 43200 h 15"/>
                <a:gd name="T22" fmla="*/ 206338 w 9"/>
                <a:gd name="T23" fmla="*/ 43200 h 15"/>
                <a:gd name="T24" fmla="*/ 206338 w 9"/>
                <a:gd name="T25" fmla="*/ 23143 h 15"/>
                <a:gd name="T26" fmla="*/ 183269 w 9"/>
                <a:gd name="T27" fmla="*/ 0 h 15"/>
                <a:gd name="T28" fmla="*/ 123035 w 9"/>
                <a:gd name="T29" fmla="*/ 80640 h 15"/>
                <a:gd name="T30" fmla="*/ 123035 w 9"/>
                <a:gd name="T31" fmla="*/ 107343 h 15"/>
                <a:gd name="T32" fmla="*/ 109238 w 9"/>
                <a:gd name="T33" fmla="*/ 150528 h 15"/>
                <a:gd name="T34" fmla="*/ 83292 w 9"/>
                <a:gd name="T35" fmla="*/ 173671 h 15"/>
                <a:gd name="T36" fmla="*/ 83292 w 9"/>
                <a:gd name="T37" fmla="*/ 173671 h 15"/>
                <a:gd name="T38" fmla="*/ 57832 w 9"/>
                <a:gd name="T39" fmla="*/ 200374 h 15"/>
                <a:gd name="T40" fmla="*/ 30617 w 9"/>
                <a:gd name="T41" fmla="*/ 304129 h 15"/>
                <a:gd name="T42" fmla="*/ 83292 w 9"/>
                <a:gd name="T43" fmla="*/ 324186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15"/>
                <a:gd name="T68" fmla="*/ 9 w 9"/>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15">
                  <a:moveTo>
                    <a:pt x="3" y="15"/>
                  </a:moveTo>
                  <a:cubicBezTo>
                    <a:pt x="3" y="15"/>
                    <a:pt x="3" y="15"/>
                    <a:pt x="3" y="15"/>
                  </a:cubicBezTo>
                  <a:cubicBezTo>
                    <a:pt x="4" y="15"/>
                    <a:pt x="4" y="14"/>
                    <a:pt x="5" y="14"/>
                  </a:cubicBezTo>
                  <a:cubicBezTo>
                    <a:pt x="5" y="14"/>
                    <a:pt x="5" y="14"/>
                    <a:pt x="5" y="14"/>
                  </a:cubicBezTo>
                  <a:cubicBezTo>
                    <a:pt x="6" y="13"/>
                    <a:pt x="6" y="13"/>
                    <a:pt x="6" y="13"/>
                  </a:cubicBezTo>
                  <a:cubicBezTo>
                    <a:pt x="7" y="12"/>
                    <a:pt x="8" y="10"/>
                    <a:pt x="8" y="9"/>
                  </a:cubicBezTo>
                  <a:cubicBezTo>
                    <a:pt x="8" y="9"/>
                    <a:pt x="8" y="8"/>
                    <a:pt x="8" y="8"/>
                  </a:cubicBezTo>
                  <a:cubicBezTo>
                    <a:pt x="8" y="7"/>
                    <a:pt x="8" y="7"/>
                    <a:pt x="8" y="7"/>
                  </a:cubicBezTo>
                  <a:cubicBezTo>
                    <a:pt x="9" y="6"/>
                    <a:pt x="9" y="5"/>
                    <a:pt x="8" y="3"/>
                  </a:cubicBezTo>
                  <a:cubicBezTo>
                    <a:pt x="8" y="3"/>
                    <a:pt x="8" y="3"/>
                    <a:pt x="8" y="2"/>
                  </a:cubicBezTo>
                  <a:cubicBezTo>
                    <a:pt x="8" y="2"/>
                    <a:pt x="8" y="2"/>
                    <a:pt x="8" y="2"/>
                  </a:cubicBezTo>
                  <a:cubicBezTo>
                    <a:pt x="8" y="2"/>
                    <a:pt x="8" y="2"/>
                    <a:pt x="8" y="2"/>
                  </a:cubicBezTo>
                  <a:cubicBezTo>
                    <a:pt x="8" y="1"/>
                    <a:pt x="8" y="1"/>
                    <a:pt x="8" y="1"/>
                  </a:cubicBezTo>
                  <a:cubicBezTo>
                    <a:pt x="8" y="0"/>
                    <a:pt x="8" y="0"/>
                    <a:pt x="7" y="0"/>
                  </a:cubicBezTo>
                  <a:cubicBezTo>
                    <a:pt x="6" y="0"/>
                    <a:pt x="5" y="2"/>
                    <a:pt x="5" y="4"/>
                  </a:cubicBezTo>
                  <a:cubicBezTo>
                    <a:pt x="5" y="4"/>
                    <a:pt x="5" y="5"/>
                    <a:pt x="5" y="5"/>
                  </a:cubicBezTo>
                  <a:cubicBezTo>
                    <a:pt x="4" y="6"/>
                    <a:pt x="4" y="7"/>
                    <a:pt x="4" y="7"/>
                  </a:cubicBezTo>
                  <a:cubicBezTo>
                    <a:pt x="3" y="8"/>
                    <a:pt x="3" y="8"/>
                    <a:pt x="3" y="8"/>
                  </a:cubicBezTo>
                  <a:cubicBezTo>
                    <a:pt x="3" y="8"/>
                    <a:pt x="3" y="8"/>
                    <a:pt x="3" y="8"/>
                  </a:cubicBezTo>
                  <a:cubicBezTo>
                    <a:pt x="3" y="8"/>
                    <a:pt x="3" y="9"/>
                    <a:pt x="2" y="9"/>
                  </a:cubicBezTo>
                  <a:cubicBezTo>
                    <a:pt x="2" y="11"/>
                    <a:pt x="0" y="12"/>
                    <a:pt x="1" y="14"/>
                  </a:cubicBezTo>
                  <a:cubicBezTo>
                    <a:pt x="1" y="14"/>
                    <a:pt x="2" y="15"/>
                    <a:pt x="3" y="15"/>
                  </a:cubicBezTo>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28" name="Freeform 137"/>
            <p:cNvSpPr>
              <a:spLocks noChangeArrowheads="1"/>
            </p:cNvSpPr>
            <p:nvPr/>
          </p:nvSpPr>
          <p:spPr bwMode="auto">
            <a:xfrm>
              <a:off x="928" y="701"/>
              <a:ext cx="13" cy="13"/>
            </a:xfrm>
            <a:custGeom>
              <a:avLst/>
              <a:gdLst>
                <a:gd name="T0" fmla="*/ 62562 w 7"/>
                <a:gd name="T1" fmla="*/ 141626 h 7"/>
                <a:gd name="T2" fmla="*/ 22111 w 7"/>
                <a:gd name="T3" fmla="*/ 116187 h 7"/>
                <a:gd name="T4" fmla="*/ 99561 w 7"/>
                <a:gd name="T5" fmla="*/ 0 h 7"/>
                <a:gd name="T6" fmla="*/ 116187 w 7"/>
                <a:gd name="T7" fmla="*/ 22111 h 7"/>
                <a:gd name="T8" fmla="*/ 99561 w 7"/>
                <a:gd name="T9" fmla="*/ 99561 h 7"/>
                <a:gd name="T10" fmla="*/ 62562 w 7"/>
                <a:gd name="T11" fmla="*/ 141626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3" y="7"/>
                  </a:moveTo>
                  <a:cubicBezTo>
                    <a:pt x="3" y="7"/>
                    <a:pt x="2" y="6"/>
                    <a:pt x="1" y="6"/>
                  </a:cubicBezTo>
                  <a:cubicBezTo>
                    <a:pt x="0" y="3"/>
                    <a:pt x="4" y="0"/>
                    <a:pt x="5" y="0"/>
                  </a:cubicBezTo>
                  <a:cubicBezTo>
                    <a:pt x="6" y="0"/>
                    <a:pt x="6" y="1"/>
                    <a:pt x="6" y="1"/>
                  </a:cubicBezTo>
                  <a:cubicBezTo>
                    <a:pt x="7" y="2"/>
                    <a:pt x="6" y="4"/>
                    <a:pt x="5" y="5"/>
                  </a:cubicBezTo>
                  <a:cubicBezTo>
                    <a:pt x="4" y="6"/>
                    <a:pt x="4" y="7"/>
                    <a:pt x="3" y="7"/>
                  </a:cubicBezTo>
                  <a:close/>
                </a:path>
              </a:pathLst>
            </a:custGeom>
            <a:solidFill>
              <a:srgbClr val="B01F24"/>
            </a:solidFill>
            <a:ln w="9525">
              <a:noFill/>
              <a:miter lim="800000"/>
            </a:ln>
          </p:spPr>
          <p:txBody>
            <a:bodyPr/>
            <a:lstStyle/>
            <a:p>
              <a:pPr eaLnBrk="0" hangingPunct="0"/>
              <a:endParaRPr lang="zh-CN" altLang="en-US">
                <a:cs typeface="+mn-ea"/>
                <a:sym typeface="+mn-lt"/>
              </a:endParaRPr>
            </a:p>
          </p:txBody>
        </p:sp>
        <p:sp>
          <p:nvSpPr>
            <p:cNvPr id="16529" name="Freeform 138"/>
            <p:cNvSpPr>
              <a:spLocks noChangeArrowheads="1"/>
            </p:cNvSpPr>
            <p:nvPr/>
          </p:nvSpPr>
          <p:spPr bwMode="auto">
            <a:xfrm>
              <a:off x="928" y="701"/>
              <a:ext cx="13" cy="13"/>
            </a:xfrm>
            <a:custGeom>
              <a:avLst/>
              <a:gdLst>
                <a:gd name="T0" fmla="*/ 62562 w 7"/>
                <a:gd name="T1" fmla="*/ 141626 h 7"/>
                <a:gd name="T2" fmla="*/ 62562 w 7"/>
                <a:gd name="T3" fmla="*/ 141626 h 7"/>
                <a:gd name="T4" fmla="*/ 99561 w 7"/>
                <a:gd name="T5" fmla="*/ 99561 h 7"/>
                <a:gd name="T6" fmla="*/ 116187 w 7"/>
                <a:gd name="T7" fmla="*/ 22111 h 7"/>
                <a:gd name="T8" fmla="*/ 99561 w 7"/>
                <a:gd name="T9" fmla="*/ 0 h 7"/>
                <a:gd name="T10" fmla="*/ 41063 w 7"/>
                <a:gd name="T11" fmla="*/ 116187 h 7"/>
                <a:gd name="T12" fmla="*/ 62562 w 7"/>
                <a:gd name="T13" fmla="*/ 141626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3" y="7"/>
                  </a:moveTo>
                  <a:cubicBezTo>
                    <a:pt x="3" y="7"/>
                    <a:pt x="3" y="7"/>
                    <a:pt x="3" y="7"/>
                  </a:cubicBezTo>
                  <a:cubicBezTo>
                    <a:pt x="4" y="7"/>
                    <a:pt x="4" y="6"/>
                    <a:pt x="5" y="5"/>
                  </a:cubicBezTo>
                  <a:cubicBezTo>
                    <a:pt x="6" y="4"/>
                    <a:pt x="7" y="2"/>
                    <a:pt x="6" y="1"/>
                  </a:cubicBezTo>
                  <a:cubicBezTo>
                    <a:pt x="6" y="1"/>
                    <a:pt x="6" y="0"/>
                    <a:pt x="5" y="0"/>
                  </a:cubicBezTo>
                  <a:cubicBezTo>
                    <a:pt x="5" y="0"/>
                    <a:pt x="0" y="3"/>
                    <a:pt x="2" y="6"/>
                  </a:cubicBezTo>
                  <a:cubicBezTo>
                    <a:pt x="2" y="6"/>
                    <a:pt x="3" y="7"/>
                    <a:pt x="3" y="7"/>
                  </a:cubicBezTo>
                </a:path>
              </a:pathLst>
            </a:custGeom>
            <a:solidFill>
              <a:srgbClr val="B01F24"/>
            </a:solidFill>
            <a:ln w="9525">
              <a:noFill/>
              <a:miter lim="800000"/>
            </a:ln>
          </p:spPr>
          <p:txBody>
            <a:bodyPr/>
            <a:lstStyle/>
            <a:p>
              <a:pPr eaLnBrk="0" hangingPunct="0"/>
              <a:endParaRPr lang="zh-CN" altLang="en-US">
                <a:cs typeface="+mn-ea"/>
                <a:sym typeface="+mn-lt"/>
              </a:endParaRPr>
            </a:p>
          </p:txBody>
        </p:sp>
      </p:grpSp>
      <p:grpSp>
        <p:nvGrpSpPr>
          <p:cNvPr id="16388" name="组合 151"/>
          <p:cNvGrpSpPr/>
          <p:nvPr/>
        </p:nvGrpSpPr>
        <p:grpSpPr bwMode="auto">
          <a:xfrm>
            <a:off x="0" y="2251075"/>
            <a:ext cx="12192000" cy="2178050"/>
            <a:chOff x="548400" y="508879"/>
            <a:chExt cx="11095200" cy="5840242"/>
          </a:xfrm>
        </p:grpSpPr>
        <p:sp>
          <p:nvSpPr>
            <p:cNvPr id="153" name="矩形 152"/>
            <p:cNvSpPr/>
            <p:nvPr/>
          </p:nvSpPr>
          <p:spPr>
            <a:xfrm>
              <a:off x="548400" y="547191"/>
              <a:ext cx="11095200" cy="5763621"/>
            </a:xfrm>
            <a:prstGeom prst="rect">
              <a:avLst/>
            </a:prstGeom>
            <a:noFill/>
            <a:ln w="12700" cap="flat" cmpd="sng" algn="ctr">
              <a:solidFill>
                <a:srgbClr val="C00000"/>
              </a:solidFill>
              <a:prstDash val="solid"/>
              <a:miter lim="800000"/>
            </a:ln>
            <a:effectLst/>
          </p:spPr>
          <p:txBody>
            <a:bodyPr anchor="ctr"/>
            <a:lstStyle/>
            <a:p>
              <a:pPr algn="ctr" defTabSz="1219200" fontAlgn="auto">
                <a:spcBef>
                  <a:spcPts val="0"/>
                </a:spcBef>
                <a:spcAft>
                  <a:spcPts val="0"/>
                </a:spcAft>
                <a:defRPr/>
              </a:pPr>
              <a:endParaRPr lang="zh-CN" altLang="en-US" sz="2400" kern="0">
                <a:solidFill>
                  <a:prstClr val="white"/>
                </a:solidFill>
                <a:cs typeface="+mn-ea"/>
                <a:sym typeface="+mn-lt"/>
              </a:endParaRPr>
            </a:p>
          </p:txBody>
        </p:sp>
        <p:grpSp>
          <p:nvGrpSpPr>
            <p:cNvPr id="16392" name="组合 153"/>
            <p:cNvGrpSpPr/>
            <p:nvPr/>
          </p:nvGrpSpPr>
          <p:grpSpPr bwMode="auto">
            <a:xfrm>
              <a:off x="1213576" y="508879"/>
              <a:ext cx="9764849" cy="5840242"/>
              <a:chOff x="1237736" y="2457449"/>
              <a:chExt cx="1872208" cy="5840242"/>
            </a:xfrm>
          </p:grpSpPr>
          <p:sp>
            <p:nvSpPr>
              <p:cNvPr id="155" name="圆角矩形 64"/>
              <p:cNvSpPr/>
              <p:nvPr/>
            </p:nvSpPr>
            <p:spPr>
              <a:xfrm>
                <a:off x="1237617" y="2457449"/>
                <a:ext cx="1872445" cy="89393"/>
              </a:xfrm>
              <a:prstGeom prst="roundRect">
                <a:avLst>
                  <a:gd name="adj" fmla="val 50000"/>
                </a:avLst>
              </a:prstGeom>
              <a:solidFill>
                <a:srgbClr val="C00000"/>
              </a:solidFill>
              <a:ln w="25400" cap="flat" cmpd="sng" algn="ctr">
                <a:noFill/>
                <a:prstDash val="solid"/>
              </a:ln>
              <a:effectLst/>
            </p:spPr>
            <p:txBody>
              <a:bodyPr anchor="ctr"/>
              <a:lstStyle/>
              <a:p>
                <a:pPr algn="ctr" defTabSz="1219200" fontAlgn="auto">
                  <a:spcBef>
                    <a:spcPts val="0"/>
                  </a:spcBef>
                  <a:spcAft>
                    <a:spcPts val="0"/>
                  </a:spcAft>
                  <a:defRPr/>
                </a:pPr>
                <a:endParaRPr lang="zh-CN" altLang="en-US" sz="2400" kern="0">
                  <a:solidFill>
                    <a:prstClr val="white"/>
                  </a:solidFill>
                  <a:cs typeface="+mn-ea"/>
                  <a:sym typeface="+mn-lt"/>
                </a:endParaRPr>
              </a:p>
            </p:txBody>
          </p:sp>
          <p:sp>
            <p:nvSpPr>
              <p:cNvPr id="156" name="圆角矩形 65"/>
              <p:cNvSpPr/>
              <p:nvPr/>
            </p:nvSpPr>
            <p:spPr>
              <a:xfrm>
                <a:off x="1237617" y="8208301"/>
                <a:ext cx="1872445" cy="89390"/>
              </a:xfrm>
              <a:prstGeom prst="roundRect">
                <a:avLst>
                  <a:gd name="adj" fmla="val 50000"/>
                </a:avLst>
              </a:prstGeom>
              <a:solidFill>
                <a:srgbClr val="C00000"/>
              </a:solidFill>
              <a:ln w="25400" cap="flat" cmpd="sng" algn="ctr">
                <a:noFill/>
                <a:prstDash val="solid"/>
              </a:ln>
              <a:effectLst/>
            </p:spPr>
            <p:txBody>
              <a:bodyPr anchor="ctr"/>
              <a:lstStyle/>
              <a:p>
                <a:pPr algn="ctr" defTabSz="1219200" fontAlgn="auto">
                  <a:spcBef>
                    <a:spcPts val="0"/>
                  </a:spcBef>
                  <a:spcAft>
                    <a:spcPts val="0"/>
                  </a:spcAft>
                  <a:defRPr/>
                </a:pPr>
                <a:endParaRPr lang="zh-CN" altLang="en-US" sz="2400" kern="0">
                  <a:solidFill>
                    <a:prstClr val="white"/>
                  </a:solidFill>
                  <a:cs typeface="+mn-ea"/>
                  <a:sym typeface="+mn-lt"/>
                </a:endParaRPr>
              </a:p>
            </p:txBody>
          </p:sp>
        </p:grpSp>
      </p:grpSp>
      <p:sp>
        <p:nvSpPr>
          <p:cNvPr id="4" name="副标题 2"/>
          <p:cNvSpPr txBox="1"/>
          <p:nvPr/>
        </p:nvSpPr>
        <p:spPr>
          <a:xfrm>
            <a:off x="0" y="5257982"/>
            <a:ext cx="12192000" cy="968375"/>
          </a:xfrm>
          <a:prstGeom prst="rect">
            <a:avLst/>
          </a:prstGeom>
        </p:spPr>
        <p:txBody>
          <a:bodyPr/>
          <a:lstStyle/>
          <a:p>
            <a:pPr marL="228600" indent="-228600" algn="ctr" fontAlgn="auto">
              <a:lnSpc>
                <a:spcPct val="90000"/>
              </a:lnSpc>
              <a:spcBef>
                <a:spcPts val="1000"/>
              </a:spcBef>
              <a:spcAft>
                <a:spcPts val="0"/>
              </a:spcAft>
              <a:defRPr/>
            </a:pPr>
            <a:endParaRPr lang="zh-CN" altLang="en-US" sz="3200" b="1" kern="0" dirty="0">
              <a:solidFill>
                <a:schemeClr val="tx1">
                  <a:lumMod val="75000"/>
                  <a:lumOff val="25000"/>
                </a:schemeClr>
              </a:solidFill>
              <a:cs typeface="+mn-ea"/>
              <a:sym typeface="+mn-lt"/>
            </a:endParaRPr>
          </a:p>
        </p:txBody>
      </p:sp>
      <p:sp>
        <p:nvSpPr>
          <p:cNvPr id="145" name="矩形 144"/>
          <p:cNvSpPr/>
          <p:nvPr/>
        </p:nvSpPr>
        <p:spPr>
          <a:xfrm>
            <a:off x="0" y="2273300"/>
            <a:ext cx="12192000" cy="21415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2480" fontAlgn="auto">
              <a:lnSpc>
                <a:spcPts val="7000"/>
              </a:lnSpc>
              <a:defRPr sz="4175"/>
            </a:pPr>
            <a:r>
              <a:rPr lang="zh-CN" altLang="en-US" b="1" kern="0" dirty="0">
                <a:solidFill>
                  <a:srgbClr val="C00000"/>
                </a:solidFill>
                <a:effectLst>
                  <a:outerShdw blurRad="38100" dist="38100" dir="2700000" algn="tl">
                    <a:srgbClr val="000000">
                      <a:alpha val="43137"/>
                    </a:srgbClr>
                  </a:outerShdw>
                </a:effectLst>
                <a:cs typeface="+mn-ea"/>
                <a:sym typeface="+mn-lt"/>
              </a:rPr>
              <a:t>产学合作协同育人项目</a:t>
            </a:r>
            <a:br>
              <a:rPr lang="zh-CN" altLang="en-US" b="1" kern="0" dirty="0">
                <a:solidFill>
                  <a:srgbClr val="C00000"/>
                </a:solidFill>
                <a:effectLst>
                  <a:outerShdw blurRad="38100" dist="38100" dir="2700000" algn="tl">
                    <a:srgbClr val="000000">
                      <a:alpha val="43137"/>
                    </a:srgbClr>
                  </a:outerShdw>
                </a:effectLst>
                <a:cs typeface="+mn-ea"/>
                <a:sym typeface="+mn-lt"/>
              </a:rPr>
            </a:br>
            <a:r>
              <a:rPr lang="zh-CN" altLang="en-US" b="1" kern="0" dirty="0">
                <a:solidFill>
                  <a:srgbClr val="C00000"/>
                </a:solidFill>
                <a:effectLst>
                  <a:outerShdw blurRad="38100" dist="38100" dir="2700000" algn="tl">
                    <a:srgbClr val="000000">
                      <a:alpha val="43137"/>
                    </a:srgbClr>
                  </a:outerShdw>
                </a:effectLst>
                <a:cs typeface="+mn-ea"/>
                <a:sym typeface="+mn-lt"/>
              </a:rPr>
              <a:t>合作协议</a:t>
            </a:r>
            <a:r>
              <a:rPr lang="en-GB" altLang="zh-CN" b="1" kern="0" dirty="0">
                <a:solidFill>
                  <a:srgbClr val="C00000"/>
                </a:solidFill>
                <a:effectLst>
                  <a:outerShdw blurRad="38100" dist="38100" dir="2700000" algn="tl">
                    <a:srgbClr val="000000">
                      <a:alpha val="43137"/>
                    </a:srgbClr>
                  </a:outerShdw>
                </a:effectLst>
                <a:cs typeface="+mn-ea"/>
                <a:sym typeface="+mn-lt"/>
              </a:rPr>
              <a:t>OA</a:t>
            </a:r>
            <a:r>
              <a:rPr lang="zh-CN" altLang="en-US" b="1" kern="0" dirty="0">
                <a:solidFill>
                  <a:srgbClr val="C00000"/>
                </a:solidFill>
                <a:effectLst>
                  <a:outerShdw blurRad="38100" dist="38100" dir="2700000" algn="tl">
                    <a:srgbClr val="000000">
                      <a:alpha val="43137"/>
                    </a:srgbClr>
                  </a:outerShdw>
                </a:effectLst>
                <a:cs typeface="+mn-ea"/>
                <a:sym typeface="+mn-lt"/>
              </a:rPr>
              <a:t>流程操作指南</a:t>
            </a:r>
            <a:endParaRPr lang="zh-CN" altLang="en-US" dirty="0">
              <a:cs typeface="+mn-ea"/>
              <a:sym typeface="+mn-lt"/>
            </a:endParaRPr>
          </a:p>
        </p:txBody>
      </p:sp>
      <p:grpSp>
        <p:nvGrpSpPr>
          <p:cNvPr id="146" name="组合 151"/>
          <p:cNvGrpSpPr/>
          <p:nvPr/>
        </p:nvGrpSpPr>
        <p:grpSpPr bwMode="auto">
          <a:xfrm>
            <a:off x="0" y="2127091"/>
            <a:ext cx="12192000" cy="2178050"/>
            <a:chOff x="548400" y="508879"/>
            <a:chExt cx="11095200" cy="5840242"/>
          </a:xfrm>
        </p:grpSpPr>
        <p:sp>
          <p:nvSpPr>
            <p:cNvPr id="147" name="矩形 146"/>
            <p:cNvSpPr/>
            <p:nvPr/>
          </p:nvSpPr>
          <p:spPr>
            <a:xfrm>
              <a:off x="548400" y="547191"/>
              <a:ext cx="11095200" cy="5763621"/>
            </a:xfrm>
            <a:prstGeom prst="rect">
              <a:avLst/>
            </a:prstGeom>
            <a:noFill/>
            <a:ln w="12700" cap="flat" cmpd="sng" algn="ctr">
              <a:solidFill>
                <a:srgbClr val="C00000"/>
              </a:solidFill>
              <a:prstDash val="solid"/>
              <a:miter lim="800000"/>
            </a:ln>
            <a:effectLst/>
          </p:spPr>
          <p:txBody>
            <a:bodyPr anchor="ctr"/>
            <a:lstStyle/>
            <a:p>
              <a:pPr algn="ctr" defTabSz="1219200" fontAlgn="auto">
                <a:spcBef>
                  <a:spcPts val="0"/>
                </a:spcBef>
                <a:spcAft>
                  <a:spcPts val="0"/>
                </a:spcAft>
                <a:defRPr/>
              </a:pPr>
              <a:endParaRPr lang="zh-CN" altLang="en-US" sz="2400" kern="0">
                <a:solidFill>
                  <a:prstClr val="white"/>
                </a:solidFill>
                <a:cs typeface="+mn-ea"/>
                <a:sym typeface="+mn-lt"/>
              </a:endParaRPr>
            </a:p>
          </p:txBody>
        </p:sp>
        <p:grpSp>
          <p:nvGrpSpPr>
            <p:cNvPr id="148" name="组合 153"/>
            <p:cNvGrpSpPr/>
            <p:nvPr/>
          </p:nvGrpSpPr>
          <p:grpSpPr bwMode="auto">
            <a:xfrm>
              <a:off x="1213576" y="508879"/>
              <a:ext cx="9764849" cy="5840242"/>
              <a:chOff x="1237736" y="2457449"/>
              <a:chExt cx="1872208" cy="5840242"/>
            </a:xfrm>
          </p:grpSpPr>
          <p:sp>
            <p:nvSpPr>
              <p:cNvPr id="149" name="圆角矩形 64"/>
              <p:cNvSpPr/>
              <p:nvPr/>
            </p:nvSpPr>
            <p:spPr>
              <a:xfrm>
                <a:off x="1237617" y="2457449"/>
                <a:ext cx="1872445" cy="89393"/>
              </a:xfrm>
              <a:prstGeom prst="roundRect">
                <a:avLst>
                  <a:gd name="adj" fmla="val 50000"/>
                </a:avLst>
              </a:prstGeom>
              <a:solidFill>
                <a:srgbClr val="C00000"/>
              </a:solidFill>
              <a:ln w="25400" cap="flat" cmpd="sng" algn="ctr">
                <a:noFill/>
                <a:prstDash val="solid"/>
              </a:ln>
              <a:effectLst/>
            </p:spPr>
            <p:txBody>
              <a:bodyPr anchor="ctr"/>
              <a:lstStyle/>
              <a:p>
                <a:pPr algn="ctr" defTabSz="1219200" fontAlgn="auto">
                  <a:spcBef>
                    <a:spcPts val="0"/>
                  </a:spcBef>
                  <a:spcAft>
                    <a:spcPts val="0"/>
                  </a:spcAft>
                  <a:defRPr/>
                </a:pPr>
                <a:endParaRPr lang="zh-CN" altLang="en-US" sz="2400" kern="0">
                  <a:solidFill>
                    <a:prstClr val="white"/>
                  </a:solidFill>
                  <a:cs typeface="+mn-ea"/>
                  <a:sym typeface="+mn-lt"/>
                </a:endParaRPr>
              </a:p>
            </p:txBody>
          </p:sp>
          <p:sp>
            <p:nvSpPr>
              <p:cNvPr id="150" name="圆角矩形 65"/>
              <p:cNvSpPr/>
              <p:nvPr/>
            </p:nvSpPr>
            <p:spPr>
              <a:xfrm>
                <a:off x="1237617" y="8208301"/>
                <a:ext cx="1872445" cy="89390"/>
              </a:xfrm>
              <a:prstGeom prst="roundRect">
                <a:avLst>
                  <a:gd name="adj" fmla="val 50000"/>
                </a:avLst>
              </a:prstGeom>
              <a:solidFill>
                <a:srgbClr val="C00000"/>
              </a:solidFill>
              <a:ln w="25400" cap="flat" cmpd="sng" algn="ctr">
                <a:noFill/>
                <a:prstDash val="solid"/>
              </a:ln>
              <a:effectLst/>
            </p:spPr>
            <p:txBody>
              <a:bodyPr anchor="ctr"/>
              <a:lstStyle/>
              <a:p>
                <a:pPr algn="ctr" defTabSz="1219200" fontAlgn="auto">
                  <a:spcBef>
                    <a:spcPts val="0"/>
                  </a:spcBef>
                  <a:spcAft>
                    <a:spcPts val="0"/>
                  </a:spcAft>
                  <a:defRPr/>
                </a:pPr>
                <a:endParaRPr lang="zh-CN" altLang="en-US" sz="2400" kern="0">
                  <a:solidFill>
                    <a:prstClr val="white"/>
                  </a:solidFill>
                  <a:cs typeface="+mn-ea"/>
                  <a:sym typeface="+mn-lt"/>
                </a:endParaRPr>
              </a:p>
            </p:txBody>
          </p:sp>
        </p:grpSp>
      </p:grpSp>
      <p:sp>
        <p:nvSpPr>
          <p:cNvPr id="151" name="副标题 2"/>
          <p:cNvSpPr txBox="1"/>
          <p:nvPr/>
        </p:nvSpPr>
        <p:spPr>
          <a:xfrm>
            <a:off x="0" y="5257982"/>
            <a:ext cx="12192000" cy="968375"/>
          </a:xfrm>
          <a:prstGeom prst="rect">
            <a:avLst/>
          </a:prstGeom>
        </p:spPr>
        <p:txBody>
          <a:bodyPr/>
          <a:lstStyle/>
          <a:p>
            <a:pPr marL="228600" indent="-228600" algn="ctr" fontAlgn="auto">
              <a:lnSpc>
                <a:spcPct val="90000"/>
              </a:lnSpc>
              <a:spcBef>
                <a:spcPts val="1000"/>
              </a:spcBef>
              <a:spcAft>
                <a:spcPts val="0"/>
              </a:spcAft>
              <a:defRPr/>
            </a:pPr>
            <a:endParaRPr lang="zh-CN" altLang="en-US" sz="3200" b="1" kern="0" dirty="0">
              <a:solidFill>
                <a:schemeClr val="tx1">
                  <a:lumMod val="75000"/>
                  <a:lumOff val="25000"/>
                </a:schemeClr>
              </a:solidFill>
              <a:cs typeface="+mn-ea"/>
              <a:sym typeface="+mn-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0"/>
            <a:ext cx="12192001" cy="6857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6" name="图片 1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98" y="101911"/>
            <a:ext cx="1663389" cy="4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9"/>
          <p:cNvCxnSpPr/>
          <p:nvPr/>
        </p:nvCxnSpPr>
        <p:spPr>
          <a:xfrm>
            <a:off x="5021920"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69387" y="154587"/>
            <a:ext cx="2268102" cy="400110"/>
          </a:xfrm>
          <a:prstGeom prst="rect">
            <a:avLst/>
          </a:prstGeom>
          <a:noFill/>
          <a:ln>
            <a:noFill/>
          </a:ln>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材 料 准 备 阶 段</a:t>
            </a:r>
          </a:p>
        </p:txBody>
      </p:sp>
      <p:sp>
        <p:nvSpPr>
          <p:cNvPr id="10" name="文本框 9"/>
          <p:cNvSpPr txBox="1"/>
          <p:nvPr/>
        </p:nvSpPr>
        <p:spPr>
          <a:xfrm>
            <a:off x="9167163" y="161482"/>
            <a:ext cx="2373961"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用 印 阶 段</a:t>
            </a:r>
          </a:p>
        </p:txBody>
      </p:sp>
      <p:cxnSp>
        <p:nvCxnSpPr>
          <p:cNvPr id="11" name="直接连接符 9"/>
          <p:cNvCxnSpPr/>
          <p:nvPr/>
        </p:nvCxnSpPr>
        <p:spPr>
          <a:xfrm>
            <a:off x="8490544"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02998" y="873317"/>
            <a:ext cx="4486127" cy="461665"/>
          </a:xfrm>
          <a:prstGeom prst="rect">
            <a:avLst/>
          </a:prstGeom>
          <a:noFill/>
        </p:spPr>
        <p:txBody>
          <a:bodyPr wrap="square" rtlCol="0">
            <a:spAutoFit/>
          </a:bodyPr>
          <a:lstStyle/>
          <a:p>
            <a:r>
              <a:rPr kumimoji="1" lang="zh-CN" altLang="en-US" sz="2400" b="1" dirty="0">
                <a:latin typeface="微软雅黑" panose="020B0503020204020204" pitchFamily="34" charset="-122"/>
                <a:ea typeface="微软雅黑" panose="020B0503020204020204" pitchFamily="34" charset="-122"/>
              </a:rPr>
              <a:t>第三步：合同审批进程查询</a:t>
            </a:r>
          </a:p>
        </p:txBody>
      </p:sp>
      <p:sp>
        <p:nvSpPr>
          <p:cNvPr id="14" name="文本框 13"/>
          <p:cNvSpPr txBox="1"/>
          <p:nvPr/>
        </p:nvSpPr>
        <p:spPr>
          <a:xfrm>
            <a:off x="470072" y="1238854"/>
            <a:ext cx="11041627" cy="838371"/>
          </a:xfrm>
          <a:prstGeom prst="rect">
            <a:avLst/>
          </a:prstGeom>
          <a:noFill/>
        </p:spPr>
        <p:txBody>
          <a:bodyPr wrap="square" rtlCol="0">
            <a:spAutoFit/>
          </a:bodyPr>
          <a:lstStyle/>
          <a:p>
            <a:pPr algn="just">
              <a:lnSpc>
                <a:spcPct val="150000"/>
              </a:lnSpc>
            </a:pPr>
            <a:r>
              <a:rPr lang="zh-CN" altLang="en-US"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请在合同审批表界面点击左上角“流程图”查看审批进程；点击“流程状态”查看审批具体信息（包含流程提交至哪儿、谁未查看、谁未提交等）。合同审批流程提交至</a:t>
            </a:r>
            <a:r>
              <a:rPr lang="en-US" altLang="zh-CN" sz="1600" b="1" dirty="0">
                <a:solidFill>
                  <a:srgbClr val="C00000"/>
                </a:solidFill>
                <a:latin typeface="微软雅黑" panose="020B0503020204020204" pitchFamily="34" charset="-122"/>
                <a:ea typeface="微软雅黑" panose="020B0503020204020204" pitchFamily="34" charset="-122"/>
              </a:rPr>
              <a:t>05.</a:t>
            </a:r>
            <a:r>
              <a:rPr lang="zh-CN" altLang="en-US" sz="1600" b="1" dirty="0">
                <a:solidFill>
                  <a:srgbClr val="C00000"/>
                </a:solidFill>
                <a:latin typeface="微软雅黑" panose="020B0503020204020204" pitchFamily="34" charset="-122"/>
                <a:ea typeface="微软雅黑" panose="020B0503020204020204" pitchFamily="34" charset="-122"/>
              </a:rPr>
              <a:t>主管部门审查</a:t>
            </a:r>
            <a:r>
              <a:rPr lang="zh-CN" altLang="en-US" sz="1600" dirty="0">
                <a:latin typeface="微软雅黑" panose="020B0503020204020204" pitchFamily="34" charset="-122"/>
                <a:ea typeface="微软雅黑" panose="020B0503020204020204" pitchFamily="34" charset="-122"/>
              </a:rPr>
              <a:t>（本科生院）后</a:t>
            </a:r>
            <a:r>
              <a:rPr lang="zh-CN" altLang="en-US" sz="1600" dirty="0">
                <a:solidFill>
                  <a:srgbClr val="C00000"/>
                </a:solidFill>
                <a:latin typeface="微软雅黑" panose="020B0503020204020204" pitchFamily="34" charset="-122"/>
                <a:ea typeface="微软雅黑" panose="020B0503020204020204" pitchFamily="34" charset="-122"/>
              </a:rPr>
              <a:t>大概需要一周左右时间审批完成。</a:t>
            </a:r>
            <a:endParaRPr kumimoji="1" lang="zh-CN" altLang="en-US" sz="1400" dirty="0">
              <a:solidFill>
                <a:srgbClr val="C00000"/>
              </a:solidFill>
            </a:endParaRPr>
          </a:p>
        </p:txBody>
      </p:sp>
      <p:sp>
        <p:nvSpPr>
          <p:cNvPr id="13" name="文本框 12"/>
          <p:cNvSpPr txBox="1"/>
          <p:nvPr/>
        </p:nvSpPr>
        <p:spPr>
          <a:xfrm>
            <a:off x="5622181" y="161482"/>
            <a:ext cx="2268102" cy="400110"/>
          </a:xfrm>
          <a:prstGeom prst="rect">
            <a:avLst/>
          </a:prstGeom>
          <a:solidFill>
            <a:schemeClr val="bg1"/>
          </a:solidFill>
          <a:ln>
            <a:noFill/>
          </a:ln>
        </p:spPr>
        <p:txBody>
          <a:bodyPr wrap="square" rtlCol="0">
            <a:spAutoFit/>
          </a:bodyPr>
          <a:lstStyle/>
          <a:p>
            <a:pPr algn="ctr">
              <a:defRPr/>
            </a:pPr>
            <a:r>
              <a:rPr lang="zh-CN" altLang="en-US" sz="2000" b="1" dirty="0">
                <a:solidFill>
                  <a:srgbClr val="C00000"/>
                </a:solidFill>
                <a:latin typeface="微软雅黑" panose="020B0503020204020204" pitchFamily="34" charset="-122"/>
                <a:ea typeface="微软雅黑" panose="020B0503020204020204" pitchFamily="34" charset="-122"/>
              </a:rPr>
              <a:t>合 同 审 批 阶 段</a:t>
            </a:r>
          </a:p>
        </p:txBody>
      </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b="5803"/>
          <a:stretch>
            <a:fillRect/>
          </a:stretch>
        </p:blipFill>
        <p:spPr>
          <a:xfrm>
            <a:off x="470072" y="2185480"/>
            <a:ext cx="11468166" cy="46725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0"/>
            <a:ext cx="12192001" cy="6857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6" name="图片 1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98" y="101911"/>
            <a:ext cx="1663389" cy="4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9"/>
          <p:cNvCxnSpPr/>
          <p:nvPr/>
        </p:nvCxnSpPr>
        <p:spPr>
          <a:xfrm>
            <a:off x="5021920"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69387" y="154587"/>
            <a:ext cx="2268102" cy="400110"/>
          </a:xfrm>
          <a:prstGeom prst="rect">
            <a:avLst/>
          </a:prstGeom>
          <a:noFill/>
          <a:ln>
            <a:noFill/>
          </a:ln>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材 料 准 备 阶 段</a:t>
            </a:r>
          </a:p>
        </p:txBody>
      </p:sp>
      <p:sp>
        <p:nvSpPr>
          <p:cNvPr id="9" name="文本框 8"/>
          <p:cNvSpPr txBox="1"/>
          <p:nvPr/>
        </p:nvSpPr>
        <p:spPr>
          <a:xfrm>
            <a:off x="5703489" y="161482"/>
            <a:ext cx="2100537"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审 批 阶 段</a:t>
            </a:r>
          </a:p>
        </p:txBody>
      </p:sp>
      <p:cxnSp>
        <p:nvCxnSpPr>
          <p:cNvPr id="11" name="直接连接符 9"/>
          <p:cNvCxnSpPr/>
          <p:nvPr/>
        </p:nvCxnSpPr>
        <p:spPr>
          <a:xfrm>
            <a:off x="8490544"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35461" y="1150966"/>
            <a:ext cx="10303959" cy="5567037"/>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400" dirty="0">
                <a:solidFill>
                  <a:srgbClr val="C00000"/>
                </a:solidFill>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 </a:t>
            </a:r>
            <a:r>
              <a:rPr lang="zh-CN" altLang="en-US" sz="2400" dirty="0">
                <a:solidFill>
                  <a:srgbClr val="C00000"/>
                </a:solidFill>
                <a:latin typeface="微软雅黑" panose="020B0503020204020204" pitchFamily="34" charset="-122"/>
                <a:ea typeface="微软雅黑" panose="020B0503020204020204" pitchFamily="34" charset="-122"/>
              </a:rPr>
              <a:t>请勿</a:t>
            </a:r>
            <a:r>
              <a:rPr lang="zh-CN" altLang="en-US" sz="2400" dirty="0">
                <a:latin typeface="微软雅黑" panose="020B0503020204020204" pitchFamily="34" charset="-122"/>
                <a:ea typeface="微软雅黑" panose="020B0503020204020204" pitchFamily="34" charset="-122"/>
              </a:rPr>
              <a:t>先行在合同上浙江大学落款处签字或填写日期等。</a:t>
            </a:r>
          </a:p>
          <a:p>
            <a:pPr algn="just">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400" dirty="0">
                <a:solidFill>
                  <a:srgbClr val="C00000"/>
                </a:solidFill>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 无论使用“浙江大学”印章或主管部门印章，均请持</a:t>
            </a:r>
            <a:r>
              <a:rPr lang="zh-CN" altLang="en-US" sz="2400" dirty="0">
                <a:solidFill>
                  <a:srgbClr val="C00000"/>
                </a:solidFill>
                <a:latin typeface="微软雅黑" panose="020B0503020204020204" pitchFamily="34" charset="-122"/>
                <a:ea typeface="微软雅黑" panose="020B0503020204020204" pitchFamily="34" charset="-122"/>
              </a:rPr>
              <a:t>合同打印稿</a:t>
            </a:r>
            <a:r>
              <a:rPr lang="zh-CN" altLang="en-US" sz="2400" dirty="0">
                <a:latin typeface="微软雅黑" panose="020B0503020204020204" pitchFamily="34" charset="-122"/>
                <a:ea typeface="微软雅黑" panose="020B0503020204020204" pitchFamily="34" charset="-122"/>
              </a:rPr>
              <a:t>（对方公司是否签字盖章均可）和</a:t>
            </a:r>
            <a:r>
              <a:rPr lang="zh-CN" altLang="en-US" sz="2400" dirty="0">
                <a:solidFill>
                  <a:srgbClr val="C00000"/>
                </a:solidFill>
                <a:latin typeface="微软雅黑" panose="020B0503020204020204" pitchFamily="34" charset="-122"/>
                <a:ea typeface="微软雅黑" panose="020B0503020204020204" pitchFamily="34" charset="-122"/>
              </a:rPr>
              <a:t>合同审批表</a:t>
            </a:r>
            <a:r>
              <a:rPr lang="zh-CN" altLang="en-US" sz="2400" dirty="0">
                <a:latin typeface="微软雅黑" panose="020B0503020204020204" pitchFamily="34" charset="-122"/>
                <a:ea typeface="微软雅黑" panose="020B0503020204020204" pitchFamily="34" charset="-122"/>
              </a:rPr>
              <a:t>至紫金港校区东</a:t>
            </a:r>
            <a:r>
              <a:rPr lang="en-US" altLang="zh-CN" sz="2400" dirty="0">
                <a:latin typeface="微软雅黑" panose="020B0503020204020204" pitchFamily="34" charset="-122"/>
                <a:ea typeface="微软雅黑" panose="020B0503020204020204" pitchFamily="34" charset="-122"/>
              </a:rPr>
              <a:t>1</a:t>
            </a:r>
            <a:r>
              <a:rPr lang="en-GB" altLang="zh-CN" sz="2400" dirty="0">
                <a:latin typeface="微软雅黑" panose="020B0503020204020204" pitchFamily="34" charset="-122"/>
                <a:ea typeface="微软雅黑" panose="020B0503020204020204" pitchFamily="34" charset="-122"/>
              </a:rPr>
              <a:t>B-113</a:t>
            </a:r>
            <a:r>
              <a:rPr lang="zh-CN" altLang="en-US" sz="2400" dirty="0">
                <a:latin typeface="微软雅黑" panose="020B0503020204020204" pitchFamily="34" charset="-122"/>
                <a:ea typeface="微软雅黑" panose="020B0503020204020204" pitchFamily="34" charset="-122"/>
              </a:rPr>
              <a:t>用印。</a:t>
            </a:r>
            <a:r>
              <a:rPr lang="zh-CN" altLang="en-US" sz="2400" dirty="0">
                <a:solidFill>
                  <a:srgbClr val="C00000"/>
                </a:solidFill>
                <a:latin typeface="微软雅黑" panose="020B0503020204020204" pitchFamily="34" charset="-122"/>
                <a:ea typeface="微软雅黑" panose="020B0503020204020204" pitchFamily="34" charset="-122"/>
              </a:rPr>
              <a:t>合同打印稿份数根据需要自行决定，其中</a:t>
            </a:r>
            <a:r>
              <a:rPr lang="zh-CN" altLang="en-US" sz="2400" dirty="0">
                <a:solidFill>
                  <a:srgbClr val="C00000"/>
                </a:solidFill>
                <a:latin typeface="微软雅黑" panose="020B0503020204020204" pitchFamily="34" charset="-122"/>
                <a:ea typeface="微软雅黑" panose="020B0503020204020204" pitchFamily="34" charset="-122"/>
                <a:sym typeface="+mn-ea"/>
              </a:rPr>
              <a:t>需交</a:t>
            </a:r>
            <a:r>
              <a:rPr lang="en-US" altLang="zh-CN" sz="2400" dirty="0">
                <a:solidFill>
                  <a:srgbClr val="C00000"/>
                </a:solidFill>
                <a:latin typeface="微软雅黑" panose="020B0503020204020204" pitchFamily="34" charset="-122"/>
                <a:ea typeface="微软雅黑" panose="020B0503020204020204" pitchFamily="34" charset="-122"/>
              </a:rPr>
              <a:t>2</a:t>
            </a:r>
            <a:r>
              <a:rPr lang="zh-CN" altLang="en-US" sz="2400" dirty="0">
                <a:solidFill>
                  <a:srgbClr val="C00000"/>
                </a:solidFill>
                <a:latin typeface="微软雅黑" panose="020B0503020204020204" pitchFamily="34" charset="-122"/>
                <a:ea typeface="微软雅黑" panose="020B0503020204020204" pitchFamily="34" charset="-122"/>
              </a:rPr>
              <a:t>份合同原件给本科生院综合办公室分别用于归档和备案，后续还需自行交</a:t>
            </a:r>
            <a:r>
              <a:rPr lang="en-US" altLang="zh-CN" sz="2400" dirty="0">
                <a:solidFill>
                  <a:srgbClr val="C00000"/>
                </a:solidFill>
                <a:latin typeface="微软雅黑" panose="020B0503020204020204" pitchFamily="34" charset="-122"/>
                <a:ea typeface="微软雅黑" panose="020B0503020204020204" pitchFamily="34" charset="-122"/>
              </a:rPr>
              <a:t>1</a:t>
            </a:r>
            <a:r>
              <a:rPr lang="zh-CN" altLang="en-US" sz="2400" dirty="0">
                <a:solidFill>
                  <a:srgbClr val="C00000"/>
                </a:solidFill>
                <a:latin typeface="微软雅黑" panose="020B0503020204020204" pitchFamily="34" charset="-122"/>
                <a:ea typeface="微软雅黑" panose="020B0503020204020204" pitchFamily="34" charset="-122"/>
              </a:rPr>
              <a:t>份合同原件到计财处用于领取经费。</a:t>
            </a:r>
            <a:endParaRPr lang="zh-CN" altLang="en-US" sz="2400"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       如使用“浙江大学”印章，则还需开具</a:t>
            </a:r>
            <a:r>
              <a:rPr lang="zh-CN" altLang="en-US" sz="2400" dirty="0">
                <a:solidFill>
                  <a:srgbClr val="C00000"/>
                </a:solidFill>
                <a:latin typeface="微软雅黑" panose="020B0503020204020204" pitchFamily="34" charset="-122"/>
                <a:ea typeface="微软雅黑" panose="020B0503020204020204" pitchFamily="34" charset="-122"/>
              </a:rPr>
              <a:t>用印授权委托书和用印联系单（到东</a:t>
            </a:r>
            <a:r>
              <a:rPr lang="en-US" altLang="zh-CN" sz="2400" dirty="0">
                <a:solidFill>
                  <a:srgbClr val="C00000"/>
                </a:solidFill>
                <a:latin typeface="微软雅黑" panose="020B0503020204020204" pitchFamily="34" charset="-122"/>
                <a:ea typeface="微软雅黑" panose="020B0503020204020204" pitchFamily="34" charset="-122"/>
              </a:rPr>
              <a:t>1B-113</a:t>
            </a:r>
            <a:r>
              <a:rPr lang="zh-CN" altLang="en-US" sz="2400" dirty="0">
                <a:solidFill>
                  <a:srgbClr val="C00000"/>
                </a:solidFill>
                <a:latin typeface="微软雅黑" panose="020B0503020204020204" pitchFamily="34" charset="-122"/>
                <a:ea typeface="微软雅黑" panose="020B0503020204020204" pitchFamily="34" charset="-122"/>
              </a:rPr>
              <a:t>领取授权书和用印联系单）</a:t>
            </a:r>
            <a:r>
              <a:rPr lang="zh-CN" altLang="en-US" sz="2400" dirty="0">
                <a:latin typeface="微软雅黑" panose="020B0503020204020204" pitchFamily="34" charset="-122"/>
                <a:ea typeface="微软雅黑" panose="020B0503020204020204" pitchFamily="34" charset="-122"/>
              </a:rPr>
              <a:t>，待授权代表签字或盖签字章后，至纳米楼行政服务办事大厅两办窗口盖“浙江大学”印章。</a:t>
            </a:r>
          </a:p>
          <a:p>
            <a:pPr algn="just">
              <a:lnSpc>
                <a:spcPct val="150000"/>
              </a:lnSpc>
            </a:pPr>
            <a:endParaRPr lang="zh-CN" altLang="en-US" sz="24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9207221" y="161482"/>
            <a:ext cx="2268102" cy="400110"/>
          </a:xfrm>
          <a:prstGeom prst="rect">
            <a:avLst/>
          </a:prstGeom>
          <a:solidFill>
            <a:schemeClr val="bg1"/>
          </a:solidFill>
          <a:ln>
            <a:noFill/>
          </a:ln>
        </p:spPr>
        <p:txBody>
          <a:bodyPr wrap="square" rtlCol="0">
            <a:spAutoFit/>
          </a:bodyPr>
          <a:lstStyle/>
          <a:p>
            <a:pPr algn="ctr">
              <a:defRPr/>
            </a:pPr>
            <a:r>
              <a:rPr lang="zh-CN" altLang="en-US" sz="2000" b="1" dirty="0">
                <a:solidFill>
                  <a:srgbClr val="C00000"/>
                </a:solidFill>
                <a:latin typeface="微软雅黑" panose="020B0503020204020204" pitchFamily="34" charset="-122"/>
                <a:ea typeface="微软雅黑" panose="020B0503020204020204" pitchFamily="34" charset="-122"/>
              </a:rPr>
              <a:t>合 同 用 印 阶 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32408" y="892132"/>
            <a:ext cx="2127184" cy="646331"/>
          </a:xfrm>
          <a:prstGeom prst="rect">
            <a:avLst/>
          </a:prstGeom>
          <a:noFill/>
        </p:spPr>
        <p:txBody>
          <a:bodyPr wrap="square"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rPr>
              <a:t>特别说明</a:t>
            </a:r>
            <a:endParaRPr lang="en-US" altLang="zh-CN" sz="3200" b="1" dirty="0">
              <a:solidFill>
                <a:srgbClr val="C0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756703" y="1770751"/>
            <a:ext cx="6678593" cy="3905043"/>
          </a:xfrm>
          <a:prstGeom prst="rect">
            <a:avLst/>
          </a:prstGeom>
          <a:noFill/>
        </p:spPr>
        <p:txBody>
          <a:bodyPr wrap="square" rtlCol="0">
            <a:spAutoFit/>
          </a:bodyPr>
          <a:lstStyle/>
          <a:p>
            <a:pPr indent="457200" algn="just">
              <a:lnSpc>
                <a:spcPct val="150000"/>
              </a:lnSpc>
            </a:pPr>
            <a:r>
              <a:rPr lang="zh-CN" altLang="en-US" sz="2400" dirty="0">
                <a:latin typeface="微软雅黑" panose="020B0503020204020204" pitchFamily="34" charset="-122"/>
                <a:ea typeface="微软雅黑" panose="020B0503020204020204" pitchFamily="34" charset="-122"/>
              </a:rPr>
              <a:t>  为保证能够及时处理完成所有项目申报书和合作协议审批流程，以便老师们的合作协议在</a:t>
            </a:r>
            <a:r>
              <a:rPr lang="en-US" altLang="zh-CN" sz="2400" dirty="0">
                <a:latin typeface="微软雅黑" panose="020B0503020204020204" pitchFamily="34" charset="-122"/>
                <a:ea typeface="微软雅黑" panose="020B0503020204020204" pitchFamily="34" charset="-122"/>
              </a:rPr>
              <a:t>9</a:t>
            </a:r>
            <a:r>
              <a:rPr lang="zh-CN" altLang="en-US" sz="2400" dirty="0">
                <a:latin typeface="微软雅黑" panose="020B0503020204020204" pitchFamily="34" charset="-122"/>
                <a:ea typeface="微软雅黑" panose="020B0503020204020204" pitchFamily="34" charset="-122"/>
              </a:rPr>
              <a:t>月</a:t>
            </a:r>
            <a:r>
              <a:rPr lang="en-US" altLang="zh-CN" sz="2400" dirty="0">
                <a:latin typeface="微软雅黑" panose="020B0503020204020204" pitchFamily="34" charset="-122"/>
                <a:ea typeface="微软雅黑" panose="020B0503020204020204" pitchFamily="34" charset="-122"/>
              </a:rPr>
              <a:t>30</a:t>
            </a:r>
            <a:r>
              <a:rPr lang="zh-CN" altLang="en-US" sz="2400" dirty="0">
                <a:latin typeface="微软雅黑" panose="020B0503020204020204" pitchFamily="34" charset="-122"/>
                <a:ea typeface="微软雅黑" panose="020B0503020204020204" pitchFamily="34" charset="-122"/>
              </a:rPr>
              <a:t>日前完成后续企业审核、教育部审核。因此，本科生院接收项目申报书和</a:t>
            </a:r>
            <a:r>
              <a:rPr lang="en-US" altLang="zh-CN" sz="2400" dirty="0">
                <a:latin typeface="微软雅黑" panose="020B0503020204020204" pitchFamily="34" charset="-122"/>
                <a:ea typeface="微软雅黑" panose="020B0503020204020204" pitchFamily="34" charset="-122"/>
              </a:rPr>
              <a:t>OA</a:t>
            </a:r>
            <a:r>
              <a:rPr lang="zh-CN" altLang="en-US" sz="2400" dirty="0">
                <a:latin typeface="微软雅黑" panose="020B0503020204020204" pitchFamily="34" charset="-122"/>
                <a:ea typeface="微软雅黑" panose="020B0503020204020204" pitchFamily="34" charset="-122"/>
              </a:rPr>
              <a:t>合同审批流程的</a:t>
            </a:r>
            <a:r>
              <a:rPr lang="zh-CN" altLang="en-US" sz="2400" b="1" dirty="0">
                <a:solidFill>
                  <a:srgbClr val="C00000"/>
                </a:solidFill>
                <a:latin typeface="微软雅黑" panose="020B0503020204020204" pitchFamily="34" charset="-122"/>
                <a:ea typeface="微软雅黑" panose="020B0503020204020204" pitchFamily="34" charset="-122"/>
              </a:rPr>
              <a:t>截止时间为</a:t>
            </a:r>
            <a:r>
              <a:rPr lang="en-US" altLang="zh-CN" sz="2400" b="1" dirty="0">
                <a:solidFill>
                  <a:srgbClr val="C00000"/>
                </a:solidFill>
                <a:latin typeface="微软雅黑" panose="020B0503020204020204" pitchFamily="34" charset="-122"/>
                <a:ea typeface="微软雅黑" panose="020B0503020204020204" pitchFamily="34" charset="-122"/>
              </a:rPr>
              <a:t>9</a:t>
            </a:r>
            <a:r>
              <a:rPr lang="zh-CN" altLang="en-US" sz="2400" b="1" dirty="0">
                <a:solidFill>
                  <a:srgbClr val="C00000"/>
                </a:solidFill>
                <a:latin typeface="微软雅黑" panose="020B0503020204020204" pitchFamily="34" charset="-122"/>
                <a:ea typeface="微软雅黑" panose="020B0503020204020204" pitchFamily="34" charset="-122"/>
              </a:rPr>
              <a:t>月</a:t>
            </a:r>
            <a:r>
              <a:rPr lang="en-US" altLang="zh-CN" sz="2400" b="1" dirty="0">
                <a:solidFill>
                  <a:srgbClr val="C00000"/>
                </a:solidFill>
                <a:latin typeface="微软雅黑" panose="020B0503020204020204" pitchFamily="34" charset="-122"/>
                <a:ea typeface="微软雅黑" panose="020B0503020204020204" pitchFamily="34" charset="-122"/>
              </a:rPr>
              <a:t>20</a:t>
            </a:r>
            <a:r>
              <a:rPr lang="zh-CN" altLang="en-US" sz="2400" b="1" dirty="0">
                <a:solidFill>
                  <a:srgbClr val="C00000"/>
                </a:solidFill>
                <a:latin typeface="微软雅黑" panose="020B0503020204020204" pitchFamily="34" charset="-122"/>
                <a:ea typeface="微软雅黑" panose="020B0503020204020204" pitchFamily="34" charset="-122"/>
              </a:rPr>
              <a:t>日！</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C00000"/>
                </a:solidFill>
                <a:latin typeface="微软雅黑" panose="020B0503020204020204" pitchFamily="34" charset="-122"/>
                <a:ea typeface="微软雅黑" panose="020B0503020204020204" pitchFamily="34" charset="-122"/>
              </a:rPr>
              <a:t>即最晚</a:t>
            </a:r>
            <a:r>
              <a:rPr lang="en-US" altLang="zh-CN" sz="2400" dirty="0">
                <a:solidFill>
                  <a:srgbClr val="C00000"/>
                </a:solidFill>
                <a:latin typeface="微软雅黑" panose="020B0503020204020204" pitchFamily="34" charset="-122"/>
                <a:ea typeface="微软雅黑" panose="020B0503020204020204" pitchFamily="34" charset="-122"/>
              </a:rPr>
              <a:t>9</a:t>
            </a:r>
            <a:r>
              <a:rPr lang="zh-CN" altLang="en-US" sz="2400" dirty="0">
                <a:solidFill>
                  <a:srgbClr val="C00000"/>
                </a:solidFill>
                <a:latin typeface="微软雅黑" panose="020B0503020204020204" pitchFamily="34" charset="-122"/>
                <a:ea typeface="微软雅黑" panose="020B0503020204020204" pitchFamily="34" charset="-122"/>
              </a:rPr>
              <a:t>月</a:t>
            </a:r>
            <a:r>
              <a:rPr lang="en-US" altLang="zh-CN" sz="2400" dirty="0">
                <a:solidFill>
                  <a:srgbClr val="C00000"/>
                </a:solidFill>
                <a:latin typeface="微软雅黑" panose="020B0503020204020204" pitchFamily="34" charset="-122"/>
                <a:ea typeface="微软雅黑" panose="020B0503020204020204" pitchFamily="34" charset="-122"/>
              </a:rPr>
              <a:t>20</a:t>
            </a:r>
            <a:r>
              <a:rPr lang="zh-CN" altLang="en-US" sz="2400" dirty="0">
                <a:solidFill>
                  <a:srgbClr val="C00000"/>
                </a:solidFill>
                <a:latin typeface="微软雅黑" panose="020B0503020204020204" pitchFamily="34" charset="-122"/>
                <a:ea typeface="微软雅黑" panose="020B0503020204020204" pitchFamily="34" charset="-122"/>
              </a:rPr>
              <a:t>日前将</a:t>
            </a:r>
            <a:r>
              <a:rPr lang="zh-CN" altLang="en-US" sz="2400" dirty="0">
                <a:latin typeface="微软雅黑" panose="020B0503020204020204" pitchFamily="34" charset="-122"/>
                <a:ea typeface="微软雅黑" panose="020B0503020204020204" pitchFamily="34" charset="-122"/>
              </a:rPr>
              <a:t>合同审批流程提交至</a:t>
            </a:r>
            <a:r>
              <a:rPr lang="en-US" altLang="zh-CN" sz="2400" dirty="0">
                <a:solidFill>
                  <a:srgbClr val="C00000"/>
                </a:solidFill>
                <a:latin typeface="微软雅黑" panose="020B0503020204020204" pitchFamily="34" charset="-122"/>
                <a:ea typeface="微软雅黑" panose="020B0503020204020204" pitchFamily="34" charset="-122"/>
              </a:rPr>
              <a:t>05.</a:t>
            </a:r>
            <a:r>
              <a:rPr lang="zh-CN" altLang="en-US" sz="2400" dirty="0">
                <a:solidFill>
                  <a:srgbClr val="C00000"/>
                </a:solidFill>
                <a:latin typeface="微软雅黑" panose="020B0503020204020204" pitchFamily="34" charset="-122"/>
                <a:ea typeface="微软雅黑" panose="020B0503020204020204" pitchFamily="34" charset="-122"/>
              </a:rPr>
              <a:t>主管部门审查</a:t>
            </a:r>
            <a:r>
              <a:rPr lang="zh-CN" altLang="en-US" sz="2400" dirty="0">
                <a:latin typeface="微软雅黑" panose="020B0503020204020204" pitchFamily="34" charset="-122"/>
                <a:ea typeface="微软雅黑" panose="020B0503020204020204" pitchFamily="34" charset="-122"/>
              </a:rPr>
              <a:t>，见</a:t>
            </a:r>
            <a:r>
              <a:rPr lang="en-US" altLang="zh-CN" sz="2400" dirty="0">
                <a:latin typeface="微软雅黑" panose="020B0503020204020204" pitchFamily="34" charset="-122"/>
                <a:ea typeface="微软雅黑" panose="020B0503020204020204" pitchFamily="34" charset="-122"/>
              </a:rPr>
              <a:t>PPT</a:t>
            </a:r>
            <a:r>
              <a:rPr lang="zh-CN" altLang="en-US" sz="2400" dirty="0">
                <a:latin typeface="微软雅黑" panose="020B0503020204020204" pitchFamily="34" charset="-122"/>
                <a:ea typeface="微软雅黑" panose="020B0503020204020204" pitchFamily="34" charset="-122"/>
              </a:rPr>
              <a:t>第</a:t>
            </a:r>
            <a:r>
              <a:rPr lang="en-US" altLang="zh-CN" sz="2400" dirty="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页流程图）请大家注意截止时间！</a:t>
            </a:r>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2"/>
          <p:cNvSpPr txBox="1"/>
          <p:nvPr/>
        </p:nvSpPr>
        <p:spPr>
          <a:xfrm>
            <a:off x="0" y="5257982"/>
            <a:ext cx="12192000" cy="968375"/>
          </a:xfrm>
          <a:prstGeom prst="rect">
            <a:avLst/>
          </a:prstGeom>
        </p:spPr>
        <p:txBody>
          <a:bodyPr/>
          <a:lstStyle/>
          <a:p>
            <a:pPr marL="228600" indent="-228600" algn="ctr" fontAlgn="auto">
              <a:lnSpc>
                <a:spcPct val="90000"/>
              </a:lnSpc>
              <a:spcBef>
                <a:spcPts val="1000"/>
              </a:spcBef>
              <a:spcAft>
                <a:spcPts val="0"/>
              </a:spcAft>
              <a:defRPr/>
            </a:pPr>
            <a:endParaRPr lang="zh-CN" altLang="en-US" sz="3200" b="1" kern="0" dirty="0">
              <a:solidFill>
                <a:schemeClr val="tx1">
                  <a:lumMod val="75000"/>
                  <a:lumOff val="25000"/>
                </a:schemeClr>
              </a:solidFill>
              <a:cs typeface="+mn-ea"/>
              <a:sym typeface="+mn-lt"/>
            </a:endParaRPr>
          </a:p>
        </p:txBody>
      </p:sp>
      <p:sp>
        <p:nvSpPr>
          <p:cNvPr id="151" name="副标题 2"/>
          <p:cNvSpPr txBox="1"/>
          <p:nvPr/>
        </p:nvSpPr>
        <p:spPr>
          <a:xfrm>
            <a:off x="0" y="5257982"/>
            <a:ext cx="12192000" cy="968375"/>
          </a:xfrm>
          <a:prstGeom prst="rect">
            <a:avLst/>
          </a:prstGeom>
        </p:spPr>
        <p:txBody>
          <a:bodyPr/>
          <a:lstStyle/>
          <a:p>
            <a:pPr marL="228600" indent="-228600" algn="ctr" fontAlgn="auto">
              <a:lnSpc>
                <a:spcPct val="90000"/>
              </a:lnSpc>
              <a:spcBef>
                <a:spcPts val="1000"/>
              </a:spcBef>
              <a:spcAft>
                <a:spcPts val="0"/>
              </a:spcAft>
              <a:defRPr/>
            </a:pPr>
            <a:endParaRPr lang="zh-CN" altLang="en-US" sz="3200" b="1" kern="0" dirty="0">
              <a:solidFill>
                <a:schemeClr val="tx1">
                  <a:lumMod val="75000"/>
                  <a:lumOff val="25000"/>
                </a:schemeClr>
              </a:solidFill>
              <a:cs typeface="+mn-ea"/>
              <a:sym typeface="+mn-lt"/>
            </a:endParaRPr>
          </a:p>
        </p:txBody>
      </p:sp>
      <p:sp>
        <p:nvSpPr>
          <p:cNvPr id="2" name="文本框 1"/>
          <p:cNvSpPr txBox="1"/>
          <p:nvPr/>
        </p:nvSpPr>
        <p:spPr>
          <a:xfrm>
            <a:off x="695740" y="864704"/>
            <a:ext cx="9642060" cy="584775"/>
          </a:xfrm>
          <a:prstGeom prst="rect">
            <a:avLst/>
          </a:prstGeom>
          <a:noFill/>
        </p:spPr>
        <p:txBody>
          <a:bodyPr wrap="square" rtlCol="0">
            <a:spAutoFit/>
          </a:bodyPr>
          <a:lstStyle/>
          <a:p>
            <a:r>
              <a:rPr lang="zh-CN" altLang="en-US" sz="3200" dirty="0">
                <a:latin typeface="微软雅黑" panose="020B0503020204020204" pitchFamily="34" charset="-122"/>
                <a:ea typeface="微软雅黑" panose="020B0503020204020204" pitchFamily="34" charset="-122"/>
              </a:rPr>
              <a:t>各位老师如有</a:t>
            </a:r>
            <a:r>
              <a:rPr lang="en-US" altLang="zh-CN" sz="3200" dirty="0">
                <a:latin typeface="微软雅黑" panose="020B0503020204020204" pitchFamily="34" charset="-122"/>
                <a:ea typeface="微软雅黑" panose="020B0503020204020204" pitchFamily="34" charset="-122"/>
              </a:rPr>
              <a:t>OA</a:t>
            </a:r>
            <a:r>
              <a:rPr lang="zh-CN" altLang="en-US" sz="3200" dirty="0">
                <a:latin typeface="微软雅黑" panose="020B0503020204020204" pitchFamily="34" charset="-122"/>
                <a:ea typeface="微软雅黑" panose="020B0503020204020204" pitchFamily="34" charset="-122"/>
              </a:rPr>
              <a:t>操作等方面的疑问，可咨询助教：</a:t>
            </a:r>
            <a:endParaRPr lang="en-US" altLang="zh-CN" sz="32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178634" y="2276575"/>
            <a:ext cx="3530600" cy="2185214"/>
          </a:xfrm>
          <a:prstGeom prst="rect">
            <a:avLst/>
          </a:prstGeom>
          <a:noFill/>
        </p:spPr>
        <p:txBody>
          <a:bodyPr wrap="square" rtlCol="0">
            <a:spAutoFit/>
          </a:bodyPr>
          <a:lstStyle/>
          <a:p>
            <a:r>
              <a:rPr lang="zh-CN" altLang="en-US" sz="2800" b="1" dirty="0">
                <a:solidFill>
                  <a:schemeClr val="tx1">
                    <a:lumMod val="65000"/>
                    <a:lumOff val="35000"/>
                  </a:schemeClr>
                </a:solidFill>
              </a:rPr>
              <a:t>崔萌</a:t>
            </a:r>
            <a:endParaRPr lang="en-US" altLang="zh-CN" sz="2800" b="1" dirty="0">
              <a:solidFill>
                <a:schemeClr val="tx1">
                  <a:lumMod val="65000"/>
                  <a:lumOff val="35000"/>
                </a:schemeClr>
              </a:solidFill>
            </a:endParaRPr>
          </a:p>
          <a:p>
            <a:endParaRPr lang="en-US" altLang="zh-CN" dirty="0">
              <a:solidFill>
                <a:schemeClr val="tx1">
                  <a:lumMod val="65000"/>
                  <a:lumOff val="35000"/>
                </a:schemeClr>
              </a:solidFill>
            </a:endParaRPr>
          </a:p>
          <a:p>
            <a:r>
              <a:rPr lang="zh-CN" altLang="en-US" dirty="0">
                <a:solidFill>
                  <a:schemeClr val="tx1">
                    <a:lumMod val="65000"/>
                    <a:lumOff val="35000"/>
                  </a:schemeClr>
                </a:solidFill>
              </a:rPr>
              <a:t>微信</a:t>
            </a:r>
            <a:r>
              <a:rPr lang="en-US" altLang="zh-CN" dirty="0">
                <a:solidFill>
                  <a:schemeClr val="tx1">
                    <a:lumMod val="65000"/>
                    <a:lumOff val="35000"/>
                  </a:schemeClr>
                </a:solidFill>
              </a:rPr>
              <a:t>/</a:t>
            </a:r>
            <a:r>
              <a:rPr lang="zh-CN" altLang="en-US" dirty="0">
                <a:solidFill>
                  <a:schemeClr val="tx1">
                    <a:lumMod val="65000"/>
                    <a:lumOff val="35000"/>
                  </a:schemeClr>
                </a:solidFill>
              </a:rPr>
              <a:t>手机：</a:t>
            </a:r>
            <a:r>
              <a:rPr lang="en-US" altLang="zh-CN" dirty="0">
                <a:solidFill>
                  <a:schemeClr val="tx1">
                    <a:lumMod val="65000"/>
                    <a:lumOff val="35000"/>
                  </a:schemeClr>
                </a:solidFill>
              </a:rPr>
              <a:t>18843149909</a:t>
            </a:r>
          </a:p>
          <a:p>
            <a:endParaRPr lang="en-US" altLang="zh-CN" dirty="0">
              <a:solidFill>
                <a:schemeClr val="tx1">
                  <a:lumMod val="65000"/>
                  <a:lumOff val="35000"/>
                </a:schemeClr>
              </a:solidFill>
            </a:endParaRPr>
          </a:p>
          <a:p>
            <a:r>
              <a:rPr lang="zh-CN" altLang="en-US" dirty="0">
                <a:solidFill>
                  <a:schemeClr val="tx1">
                    <a:lumMod val="65000"/>
                    <a:lumOff val="35000"/>
                  </a:schemeClr>
                </a:solidFill>
              </a:rPr>
              <a:t>邮箱：</a:t>
            </a:r>
            <a:r>
              <a:rPr lang="en-US" altLang="zh-CN" dirty="0">
                <a:solidFill>
                  <a:schemeClr val="tx1">
                    <a:lumMod val="65000"/>
                    <a:lumOff val="35000"/>
                  </a:schemeClr>
                </a:solidFill>
                <a:hlinkClick r:id="rId3"/>
              </a:rPr>
              <a:t>1395739724@qq.com</a:t>
            </a:r>
            <a:endParaRPr lang="en-US" altLang="zh-CN" dirty="0">
              <a:solidFill>
                <a:schemeClr val="tx1">
                  <a:lumMod val="65000"/>
                  <a:lumOff val="35000"/>
                </a:schemeClr>
              </a:solidFill>
            </a:endParaRPr>
          </a:p>
          <a:p>
            <a:endParaRPr lang="en-US" altLang="zh-CN" dirty="0">
              <a:solidFill>
                <a:schemeClr val="tx1">
                  <a:lumMod val="65000"/>
                  <a:lumOff val="35000"/>
                </a:schemeClr>
              </a:solidFill>
            </a:endParaRPr>
          </a:p>
          <a:p>
            <a:endParaRPr lang="zh-CN" altLang="en-US" dirty="0">
              <a:solidFill>
                <a:schemeClr val="tx1">
                  <a:lumMod val="65000"/>
                  <a:lumOff val="35000"/>
                </a:schemeClr>
              </a:solidFill>
            </a:endParaRPr>
          </a:p>
        </p:txBody>
      </p:sp>
      <p:sp>
        <p:nvSpPr>
          <p:cNvPr id="6" name="文本框 5"/>
          <p:cNvSpPr txBox="1"/>
          <p:nvPr/>
        </p:nvSpPr>
        <p:spPr>
          <a:xfrm>
            <a:off x="5378450" y="2188268"/>
            <a:ext cx="6330950" cy="1477328"/>
          </a:xfrm>
          <a:prstGeom prst="rect">
            <a:avLst/>
          </a:prstGeom>
          <a:noFill/>
        </p:spPr>
        <p:txBody>
          <a:bodyPr wrap="square" rtlCol="0">
            <a:spAutoFit/>
          </a:bodyPr>
          <a:lstStyle/>
          <a:p>
            <a:r>
              <a:rPr lang="zh-CN" altLang="en-US" dirty="0">
                <a:solidFill>
                  <a:schemeClr val="tx1">
                    <a:lumMod val="65000"/>
                    <a:lumOff val="35000"/>
                  </a:schemeClr>
                </a:solidFill>
              </a:rPr>
              <a:t>若消息回复不及时或忘记回复请见谅，着急时可再戳戳我</a:t>
            </a:r>
            <a:r>
              <a:rPr lang="en-US" altLang="zh-CN" dirty="0">
                <a:solidFill>
                  <a:schemeClr val="tx1">
                    <a:lumMod val="65000"/>
                    <a:lumOff val="35000"/>
                  </a:schemeClr>
                </a:solidFill>
              </a:rPr>
              <a:t>~</a:t>
            </a:r>
          </a:p>
          <a:p>
            <a:endParaRPr lang="en-US" altLang="zh-CN" dirty="0">
              <a:solidFill>
                <a:schemeClr val="tx1">
                  <a:lumMod val="65000"/>
                  <a:lumOff val="35000"/>
                </a:schemeClr>
              </a:solidFill>
            </a:endParaRPr>
          </a:p>
          <a:p>
            <a:endParaRPr lang="en-US" altLang="zh-CN" dirty="0"/>
          </a:p>
          <a:p>
            <a:endParaRPr lang="en-US" altLang="zh-CN" dirty="0"/>
          </a:p>
          <a:p>
            <a:endParaRPr lang="zh-CN" altLang="en-US" dirty="0"/>
          </a:p>
        </p:txBody>
      </p:sp>
      <p:pic>
        <p:nvPicPr>
          <p:cNvPr id="8" name="图片 7"/>
          <p:cNvPicPr>
            <a:picLocks noChangeAspect="1"/>
          </p:cNvPicPr>
          <p:nvPr/>
        </p:nvPicPr>
        <p:blipFill>
          <a:blip r:embed="rId4"/>
          <a:stretch>
            <a:fillRect/>
          </a:stretch>
        </p:blipFill>
        <p:spPr>
          <a:xfrm>
            <a:off x="5516770" y="2799932"/>
            <a:ext cx="3758114" cy="3573931"/>
          </a:xfrm>
          <a:prstGeom prst="rect">
            <a:avLst/>
          </a:prstGeom>
        </p:spPr>
      </p:pic>
    </p:spTree>
    <p:extLst>
      <p:ext uri="{BB962C8B-B14F-4D97-AF65-F5344CB8AC3E}">
        <p14:creationId xmlns:p14="http://schemas.microsoft.com/office/powerpoint/2010/main" val="13741607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43697" y="716693"/>
            <a:ext cx="5239265" cy="707886"/>
          </a:xfrm>
          <a:prstGeom prst="rect">
            <a:avLst/>
          </a:prstGeom>
          <a:noFill/>
        </p:spPr>
        <p:txBody>
          <a:bodyPr wrap="square" rtlCol="0">
            <a:spAutoFit/>
          </a:bodyPr>
          <a:lstStyle/>
          <a:p>
            <a:r>
              <a:rPr kumimoji="1" lang="zh-CN" altLang="en-US" sz="4000" b="1" dirty="0">
                <a:solidFill>
                  <a:srgbClr val="C00000"/>
                </a:solidFill>
              </a:rPr>
              <a:t>合作协议</a:t>
            </a:r>
            <a:r>
              <a:rPr kumimoji="1" lang="en-US" altLang="zh-CN" sz="4000" b="1" dirty="0">
                <a:solidFill>
                  <a:srgbClr val="C00000"/>
                </a:solidFill>
              </a:rPr>
              <a:t>OA</a:t>
            </a:r>
            <a:r>
              <a:rPr kumimoji="1" lang="zh-CN" altLang="en-US" sz="4000" b="1" dirty="0">
                <a:solidFill>
                  <a:srgbClr val="C00000"/>
                </a:solidFill>
              </a:rPr>
              <a:t>流程概览</a:t>
            </a:r>
          </a:p>
        </p:txBody>
      </p:sp>
      <p:grpSp>
        <p:nvGrpSpPr>
          <p:cNvPr id="13" name="组合 12"/>
          <p:cNvGrpSpPr/>
          <p:nvPr/>
        </p:nvGrpSpPr>
        <p:grpSpPr>
          <a:xfrm>
            <a:off x="923415" y="2671813"/>
            <a:ext cx="10345169" cy="1514373"/>
            <a:chOff x="1799449" y="2852936"/>
            <a:chExt cx="6279092" cy="919162"/>
          </a:xfrm>
          <a:solidFill>
            <a:schemeClr val="bg1"/>
          </a:solidFill>
        </p:grpSpPr>
        <p:sp>
          <p:nvSpPr>
            <p:cNvPr id="14" name="任意多边形 47"/>
            <p:cNvSpPr/>
            <p:nvPr/>
          </p:nvSpPr>
          <p:spPr>
            <a:xfrm>
              <a:off x="1799449" y="2852936"/>
              <a:ext cx="1984375" cy="919162"/>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grpFill/>
            <a:ln w="25400">
              <a:solidFill>
                <a:schemeClr val="tx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r>
                <a:rPr lang="zh-CN" altLang="en-US" dirty="0">
                  <a:solidFill>
                    <a:schemeClr val="tx1"/>
                  </a:solidFill>
                  <a:latin typeface="微软雅黑" panose="020B0503020204020204" pitchFamily="34" charset="-122"/>
                  <a:ea typeface="微软雅黑" panose="020B0503020204020204" pitchFamily="34" charset="-122"/>
                </a:rPr>
                <a:t>材料准备阶段</a:t>
              </a:r>
            </a:p>
          </p:txBody>
        </p:sp>
        <p:sp>
          <p:nvSpPr>
            <p:cNvPr id="15" name="椭圆 14"/>
            <p:cNvSpPr/>
            <p:nvPr/>
          </p:nvSpPr>
          <p:spPr>
            <a:xfrm>
              <a:off x="1804455" y="3023151"/>
              <a:ext cx="540246" cy="542148"/>
            </a:xfrm>
            <a:prstGeom prst="ellipse">
              <a:avLst/>
            </a:prstGeom>
            <a:grp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dirty="0">
                  <a:solidFill>
                    <a:schemeClr val="tx1"/>
                  </a:solidFill>
                  <a:latin typeface="Arial" panose="020B0604020202020204" pitchFamily="34" charset="0"/>
                  <a:ea typeface="黑体" panose="02010609060101010101" pitchFamily="49" charset="-122"/>
                  <a:cs typeface="Times New Roman" panose="02020603050405020304" pitchFamily="18" charset="0"/>
                </a:rPr>
                <a:t>01</a:t>
              </a:r>
              <a:endParaRPr lang="zh-CN" altLang="en-US" b="1" dirty="0">
                <a:solidFill>
                  <a:schemeClr val="tx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16" name="任意多边形 81"/>
            <p:cNvSpPr/>
            <p:nvPr/>
          </p:nvSpPr>
          <p:spPr>
            <a:xfrm>
              <a:off x="3948395" y="2852936"/>
              <a:ext cx="1982788" cy="919162"/>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grpFill/>
            <a:ln w="25400">
              <a:solidFill>
                <a:schemeClr val="tx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r>
                <a:rPr lang="zh-CN" altLang="en-US" dirty="0">
                  <a:solidFill>
                    <a:schemeClr val="tx1"/>
                  </a:solidFill>
                  <a:latin typeface="微软雅黑" panose="020B0503020204020204" pitchFamily="34" charset="-122"/>
                  <a:ea typeface="微软雅黑" panose="020B0503020204020204" pitchFamily="34" charset="-122"/>
                </a:rPr>
                <a:t>合同审批阶段</a:t>
              </a:r>
            </a:p>
          </p:txBody>
        </p:sp>
        <p:sp>
          <p:nvSpPr>
            <p:cNvPr id="17" name="椭圆 16"/>
            <p:cNvSpPr/>
            <p:nvPr/>
          </p:nvSpPr>
          <p:spPr>
            <a:xfrm>
              <a:off x="3928513" y="3023151"/>
              <a:ext cx="540246" cy="542148"/>
            </a:xfrm>
            <a:prstGeom prst="ellipse">
              <a:avLst/>
            </a:prstGeom>
            <a:grp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dirty="0">
                  <a:solidFill>
                    <a:schemeClr val="tx1"/>
                  </a:solidFill>
                  <a:latin typeface="Arial" panose="020B0604020202020204" pitchFamily="34" charset="0"/>
                  <a:ea typeface="黑体" panose="02010609060101010101" pitchFamily="49" charset="-122"/>
                  <a:cs typeface="Times New Roman" panose="02020603050405020304" pitchFamily="18" charset="0"/>
                </a:rPr>
                <a:t>02</a:t>
              </a:r>
              <a:endParaRPr lang="zh-CN" altLang="en-US" b="1" dirty="0">
                <a:solidFill>
                  <a:schemeClr val="tx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18" name="任意多边形 83"/>
            <p:cNvSpPr/>
            <p:nvPr/>
          </p:nvSpPr>
          <p:spPr>
            <a:xfrm>
              <a:off x="6095754" y="2852936"/>
              <a:ext cx="1982787" cy="919162"/>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grpFill/>
            <a:ln w="25400">
              <a:solidFill>
                <a:schemeClr val="tx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r>
                <a:rPr lang="zh-CN" altLang="en-US" dirty="0">
                  <a:solidFill>
                    <a:schemeClr val="tx1"/>
                  </a:solidFill>
                  <a:latin typeface="微软雅黑" panose="020B0503020204020204" pitchFamily="34" charset="-122"/>
                  <a:ea typeface="微软雅黑" panose="020B0503020204020204" pitchFamily="34" charset="-122"/>
                </a:rPr>
                <a:t>合同用印阶段</a:t>
              </a:r>
            </a:p>
          </p:txBody>
        </p:sp>
        <p:sp>
          <p:nvSpPr>
            <p:cNvPr id="19" name="椭圆 18"/>
            <p:cNvSpPr/>
            <p:nvPr/>
          </p:nvSpPr>
          <p:spPr>
            <a:xfrm>
              <a:off x="6075872" y="3023151"/>
              <a:ext cx="540246" cy="542148"/>
            </a:xfrm>
            <a:prstGeom prst="ellipse">
              <a:avLst/>
            </a:prstGeom>
            <a:grp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dirty="0">
                  <a:solidFill>
                    <a:schemeClr val="tx1"/>
                  </a:solidFill>
                  <a:latin typeface="Arial" panose="020B0604020202020204" pitchFamily="34" charset="0"/>
                  <a:ea typeface="黑体" panose="02010609060101010101" pitchFamily="49" charset="-122"/>
                  <a:cs typeface="Times New Roman" panose="02020603050405020304" pitchFamily="18" charset="0"/>
                </a:rPr>
                <a:t>03</a:t>
              </a:r>
              <a:endParaRPr lang="zh-CN" altLang="en-US" b="1" dirty="0">
                <a:solidFill>
                  <a:schemeClr val="tx1"/>
                </a:solidFill>
                <a:latin typeface="Arial" panose="020B0604020202020204" pitchFamily="34" charset="0"/>
                <a:ea typeface="黑体" panose="02010609060101010101" pitchFamily="49" charset="-122"/>
                <a:cs typeface="Times New Roman" panose="02020603050405020304" pitchFamily="18" charset="0"/>
              </a:endParaRPr>
            </a:p>
          </p:txBody>
        </p:sp>
      </p:grpSp>
      <p:sp>
        <p:nvSpPr>
          <p:cNvPr id="20" name="文本框 19"/>
          <p:cNvSpPr txBox="1"/>
          <p:nvPr/>
        </p:nvSpPr>
        <p:spPr>
          <a:xfrm>
            <a:off x="3422822" y="4967416"/>
            <a:ext cx="4905632" cy="369332"/>
          </a:xfrm>
          <a:prstGeom prst="rect">
            <a:avLst/>
          </a:prstGeom>
          <a:noFill/>
        </p:spPr>
        <p:txBody>
          <a:bodyPr wrap="square" rtlCol="0">
            <a:spAutoFit/>
          </a:bodyPr>
          <a:lstStyle/>
          <a:p>
            <a:r>
              <a:rPr kumimoji="1" lang="zh-CN" altLang="en-US" dirty="0">
                <a:latin typeface="微软雅黑" panose="020B0503020204020204" pitchFamily="34" charset="-122"/>
                <a:ea typeface="微软雅黑" panose="020B0503020204020204" pitchFamily="34" charset="-122"/>
              </a:rPr>
              <a:t>图</a:t>
            </a:r>
            <a:r>
              <a:rPr kumimoji="1" lang="en-US" altLang="zh-CN" dirty="0">
                <a:latin typeface="微软雅黑" panose="020B0503020204020204" pitchFamily="34" charset="-122"/>
                <a:ea typeface="微软雅黑" panose="020B0503020204020204" pitchFamily="34" charset="-122"/>
              </a:rPr>
              <a:t>1</a:t>
            </a:r>
            <a:r>
              <a:rPr kumimoji="1" lang="zh-CN" altLang="en-US" dirty="0">
                <a:latin typeface="微软雅黑" panose="020B0503020204020204" pitchFamily="34" charset="-122"/>
                <a:ea typeface="微软雅黑" panose="020B0503020204020204" pitchFamily="34" charset="-122"/>
              </a:rPr>
              <a:t>   产学合作协同育人项目合作协议</a:t>
            </a:r>
            <a:r>
              <a:rPr kumimoji="1" lang="en-US" altLang="zh-CN" dirty="0">
                <a:latin typeface="微软雅黑" panose="020B0503020204020204" pitchFamily="34" charset="-122"/>
                <a:ea typeface="微软雅黑" panose="020B0503020204020204" pitchFamily="34" charset="-122"/>
              </a:rPr>
              <a:t>OA</a:t>
            </a:r>
            <a:r>
              <a:rPr kumimoji="1" lang="zh-CN" altLang="en-US" dirty="0">
                <a:latin typeface="微软雅黑" panose="020B0503020204020204" pitchFamily="34" charset="-122"/>
                <a:ea typeface="微软雅黑" panose="020B0503020204020204" pitchFamily="34" charset="-122"/>
              </a:rPr>
              <a:t>流程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0"/>
            <a:ext cx="12192001" cy="6857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6" name="图片 1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98" y="101911"/>
            <a:ext cx="1663389" cy="4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9"/>
          <p:cNvCxnSpPr/>
          <p:nvPr/>
        </p:nvCxnSpPr>
        <p:spPr>
          <a:xfrm>
            <a:off x="5021920"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69387" y="154587"/>
            <a:ext cx="2268102" cy="400110"/>
          </a:xfrm>
          <a:prstGeom prst="rect">
            <a:avLst/>
          </a:prstGeom>
          <a:solidFill>
            <a:schemeClr val="bg1"/>
          </a:solidFill>
          <a:ln>
            <a:noFill/>
          </a:ln>
        </p:spPr>
        <p:txBody>
          <a:bodyPr wrap="square" rtlCol="0">
            <a:spAutoFit/>
          </a:bodyPr>
          <a:lstStyle/>
          <a:p>
            <a:pPr algn="ctr">
              <a:defRPr/>
            </a:pPr>
            <a:r>
              <a:rPr lang="zh-CN" altLang="en-US" sz="2000" b="1" dirty="0">
                <a:solidFill>
                  <a:srgbClr val="C00000"/>
                </a:solidFill>
                <a:latin typeface="微软雅黑" panose="020B0503020204020204" pitchFamily="34" charset="-122"/>
                <a:ea typeface="微软雅黑" panose="020B0503020204020204" pitchFamily="34" charset="-122"/>
              </a:rPr>
              <a:t>材 料 准 备 阶 段</a:t>
            </a:r>
          </a:p>
        </p:txBody>
      </p:sp>
      <p:sp>
        <p:nvSpPr>
          <p:cNvPr id="9" name="文本框 8"/>
          <p:cNvSpPr txBox="1"/>
          <p:nvPr/>
        </p:nvSpPr>
        <p:spPr>
          <a:xfrm>
            <a:off x="5703489" y="161482"/>
            <a:ext cx="2100537"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审 批 阶 段</a:t>
            </a:r>
          </a:p>
        </p:txBody>
      </p:sp>
      <p:sp>
        <p:nvSpPr>
          <p:cNvPr id="10" name="文本框 9"/>
          <p:cNvSpPr txBox="1"/>
          <p:nvPr/>
        </p:nvSpPr>
        <p:spPr>
          <a:xfrm>
            <a:off x="9167163" y="161482"/>
            <a:ext cx="2373961"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用 印 阶 段</a:t>
            </a:r>
          </a:p>
        </p:txBody>
      </p:sp>
      <p:cxnSp>
        <p:nvCxnSpPr>
          <p:cNvPr id="11" name="直接连接符 9"/>
          <p:cNvCxnSpPr/>
          <p:nvPr/>
        </p:nvCxnSpPr>
        <p:spPr>
          <a:xfrm>
            <a:off x="8490544"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35792" y="1179872"/>
            <a:ext cx="7954751" cy="523220"/>
          </a:xfrm>
          <a:prstGeom prst="rect">
            <a:avLst/>
          </a:prstGeom>
          <a:noFill/>
        </p:spPr>
        <p:txBody>
          <a:bodyPr wrap="square" rtlCol="0">
            <a:spAutoFit/>
          </a:bodyPr>
          <a:lstStyle/>
          <a:p>
            <a:r>
              <a:rPr kumimoji="1" lang="zh-CN" altLang="en-US" sz="2800" b="1" dirty="0">
                <a:latin typeface="微软雅黑" panose="020B0503020204020204" pitchFamily="34" charset="-122"/>
                <a:ea typeface="微软雅黑" panose="020B0503020204020204" pitchFamily="34" charset="-122"/>
              </a:rPr>
              <a:t>第一步：合同文本拟定</a:t>
            </a:r>
          </a:p>
        </p:txBody>
      </p:sp>
      <p:sp>
        <p:nvSpPr>
          <p:cNvPr id="13" name="文本框 12"/>
          <p:cNvSpPr txBox="1"/>
          <p:nvPr/>
        </p:nvSpPr>
        <p:spPr>
          <a:xfrm>
            <a:off x="1401096" y="2300744"/>
            <a:ext cx="8893277" cy="313932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zh-CN" altLang="en-US" sz="2400" dirty="0">
                <a:solidFill>
                  <a:srgbClr val="C00000"/>
                </a:solidFill>
                <a:latin typeface="微软雅黑" panose="020B0503020204020204" pitchFamily="34" charset="-122"/>
                <a:ea typeface="微软雅黑" panose="020B0503020204020204" pitchFamily="34" charset="-122"/>
              </a:rPr>
              <a:t> 合同文本拟定</a:t>
            </a:r>
            <a:r>
              <a:rPr lang="zh-CN" altLang="en-US" sz="2400" dirty="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《高校申报必读</a:t>
            </a:r>
            <a:r>
              <a:rPr lang="en-US" altLang="zh-CN" sz="2400" dirty="0">
                <a:latin typeface="微软雅黑" panose="020B0503020204020204" pitchFamily="34" charset="-122"/>
                <a:ea typeface="微软雅黑" panose="020B0503020204020204" pitchFamily="34" charset="-122"/>
              </a:rPr>
              <a:t> | 2022</a:t>
            </a:r>
            <a:r>
              <a:rPr lang="zh-CN" altLang="zh-CN" sz="2400" dirty="0">
                <a:latin typeface="微软雅黑" panose="020B0503020204020204" pitchFamily="34" charset="-122"/>
                <a:ea typeface="微软雅黑" panose="020B0503020204020204" pitchFamily="34" charset="-122"/>
              </a:rPr>
              <a:t>年教育部产学合作协同育人项目高校申报说明》</a:t>
            </a:r>
            <a:r>
              <a:rPr lang="zh-CN" altLang="en-US" sz="2400" dirty="0">
                <a:latin typeface="微软雅黑" panose="020B0503020204020204" pitchFamily="34" charset="-122"/>
                <a:ea typeface="微软雅黑" panose="020B0503020204020204" pitchFamily="34" charset="-122"/>
              </a:rPr>
              <a:t>原则上</a:t>
            </a:r>
            <a:r>
              <a:rPr lang="zh-CN" altLang="zh-CN" sz="2400" dirty="0">
                <a:latin typeface="微软雅黑" panose="020B0503020204020204" pitchFamily="34" charset="-122"/>
                <a:ea typeface="微软雅黑" panose="020B0503020204020204" pitchFamily="34" charset="-122"/>
              </a:rPr>
              <a:t>使用</a:t>
            </a:r>
            <a:r>
              <a:rPr lang="zh-CN" altLang="en-US" sz="2400" dirty="0">
                <a:latin typeface="微软雅黑" panose="020B0503020204020204" pitchFamily="34" charset="-122"/>
                <a:ea typeface="微软雅黑" panose="020B0503020204020204" pitchFamily="34" charset="-122"/>
              </a:rPr>
              <a:t>教育部</a:t>
            </a:r>
            <a:r>
              <a:rPr lang="zh-CN" altLang="zh-CN" sz="2400" dirty="0">
                <a:latin typeface="微软雅黑" panose="020B0503020204020204" pitchFamily="34" charset="-122"/>
                <a:ea typeface="微软雅黑" panose="020B0503020204020204" pitchFamily="34" charset="-122"/>
              </a:rPr>
              <a:t>合作协议模板（“项目合作协议”页面或“产学合作—常用文件下载”页面下载项目协议模板），协议模板未尽事项，双方可签订补充协议。如另行拟定合作协议，须涵盖协议模板所列主要内容。</a:t>
            </a:r>
          </a:p>
          <a:p>
            <a:endParaRPr kumimoji="1"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0"/>
            <a:ext cx="12192001" cy="6857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6" name="图片 1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98" y="101911"/>
            <a:ext cx="1663389" cy="4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9"/>
          <p:cNvCxnSpPr/>
          <p:nvPr/>
        </p:nvCxnSpPr>
        <p:spPr>
          <a:xfrm>
            <a:off x="5021920"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69387" y="154587"/>
            <a:ext cx="2268102" cy="400110"/>
          </a:xfrm>
          <a:prstGeom prst="rect">
            <a:avLst/>
          </a:prstGeom>
          <a:solidFill>
            <a:schemeClr val="bg1"/>
          </a:solidFill>
          <a:ln>
            <a:noFill/>
          </a:ln>
        </p:spPr>
        <p:txBody>
          <a:bodyPr wrap="square" rtlCol="0">
            <a:spAutoFit/>
          </a:bodyPr>
          <a:lstStyle/>
          <a:p>
            <a:pPr algn="ctr">
              <a:defRPr/>
            </a:pPr>
            <a:r>
              <a:rPr lang="zh-CN" altLang="en-US" sz="2000" b="1" dirty="0">
                <a:solidFill>
                  <a:srgbClr val="C00000"/>
                </a:solidFill>
                <a:latin typeface="微软雅黑" panose="020B0503020204020204" pitchFamily="34" charset="-122"/>
                <a:ea typeface="微软雅黑" panose="020B0503020204020204" pitchFamily="34" charset="-122"/>
              </a:rPr>
              <a:t>材 料 准 备 阶 段</a:t>
            </a:r>
          </a:p>
        </p:txBody>
      </p:sp>
      <p:sp>
        <p:nvSpPr>
          <p:cNvPr id="9" name="文本框 8"/>
          <p:cNvSpPr txBox="1"/>
          <p:nvPr/>
        </p:nvSpPr>
        <p:spPr>
          <a:xfrm>
            <a:off x="5703489" y="161482"/>
            <a:ext cx="2100537"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审 批 阶 段</a:t>
            </a:r>
          </a:p>
        </p:txBody>
      </p:sp>
      <p:sp>
        <p:nvSpPr>
          <p:cNvPr id="10" name="文本框 9"/>
          <p:cNvSpPr txBox="1"/>
          <p:nvPr/>
        </p:nvSpPr>
        <p:spPr>
          <a:xfrm>
            <a:off x="9167163" y="161482"/>
            <a:ext cx="2373961"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用 印 阶 段</a:t>
            </a:r>
          </a:p>
        </p:txBody>
      </p:sp>
      <p:cxnSp>
        <p:nvCxnSpPr>
          <p:cNvPr id="11" name="直接连接符 9"/>
          <p:cNvCxnSpPr/>
          <p:nvPr/>
        </p:nvCxnSpPr>
        <p:spPr>
          <a:xfrm>
            <a:off x="8490544"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35792" y="1179872"/>
            <a:ext cx="7954751" cy="523220"/>
          </a:xfrm>
          <a:prstGeom prst="rect">
            <a:avLst/>
          </a:prstGeom>
          <a:noFill/>
        </p:spPr>
        <p:txBody>
          <a:bodyPr wrap="square" rtlCol="0">
            <a:spAutoFit/>
          </a:bodyPr>
          <a:lstStyle/>
          <a:p>
            <a:r>
              <a:rPr kumimoji="1" lang="zh-CN" altLang="en-US" sz="2800" b="1" dirty="0">
                <a:latin typeface="微软雅黑" panose="020B0503020204020204" pitchFamily="34" charset="-122"/>
                <a:ea typeface="微软雅黑" panose="020B0503020204020204" pitchFamily="34" charset="-122"/>
              </a:rPr>
              <a:t>第二步：院系说明签字盖章</a:t>
            </a:r>
          </a:p>
        </p:txBody>
      </p:sp>
      <p:sp>
        <p:nvSpPr>
          <p:cNvPr id="13" name="文本框 12"/>
          <p:cNvSpPr txBox="1"/>
          <p:nvPr/>
        </p:nvSpPr>
        <p:spPr>
          <a:xfrm>
            <a:off x="391236" y="1914272"/>
            <a:ext cx="5597581" cy="452431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zh-CN" altLang="en-US" sz="2400" dirty="0">
                <a:solidFill>
                  <a:srgbClr val="C00000"/>
                </a:solidFill>
                <a:latin typeface="微软雅黑" panose="020B0503020204020204" pitchFamily="34" charset="-122"/>
                <a:ea typeface="微软雅黑" panose="020B0503020204020204" pitchFamily="34" charset="-122"/>
              </a:rPr>
              <a:t>院系说明签字盖章</a:t>
            </a:r>
          </a:p>
          <a:p>
            <a:pPr marL="342900" indent="-342900" algn="just">
              <a:lnSpc>
                <a:spcPct val="1500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请填写协议相关说明，内容包括但不限于</a:t>
            </a:r>
            <a:r>
              <a:rPr lang="zh-CN" altLang="en-US" sz="2400" dirty="0">
                <a:solidFill>
                  <a:srgbClr val="C00000"/>
                </a:solidFill>
                <a:latin typeface="微软雅黑" panose="020B0503020204020204" pitchFamily="34" charset="-122"/>
                <a:ea typeface="微软雅黑" panose="020B0503020204020204" pitchFamily="34" charset="-122"/>
              </a:rPr>
              <a:t>合作的目标、使用的学校资源、拟达到的预期成效</a:t>
            </a:r>
            <a:r>
              <a:rPr lang="zh-CN" altLang="en-US" sz="2400" dirty="0">
                <a:latin typeface="微软雅黑" panose="020B0503020204020204" pitchFamily="34" charset="-122"/>
                <a:ea typeface="微软雅黑" panose="020B0503020204020204" pitchFamily="34" charset="-122"/>
              </a:rPr>
              <a:t>。右图模板仅供参考。</a:t>
            </a:r>
            <a:endParaRPr lang="en-US" altLang="zh-CN" sz="2400" dirty="0">
              <a:latin typeface="微软雅黑" panose="020B0503020204020204" pitchFamily="34" charset="-122"/>
              <a:ea typeface="微软雅黑" panose="020B0503020204020204" pitchFamily="34" charset="-122"/>
            </a:endParaRPr>
          </a:p>
          <a:p>
            <a:pPr marL="342900" indent="-342900" algn="just">
              <a:lnSpc>
                <a:spcPct val="1500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请</a:t>
            </a:r>
            <a:r>
              <a:rPr lang="zh-CN" altLang="en-US" sz="2400" dirty="0">
                <a:solidFill>
                  <a:srgbClr val="C00000"/>
                </a:solidFill>
                <a:latin typeface="微软雅黑" panose="020B0503020204020204" pitchFamily="34" charset="-122"/>
                <a:ea typeface="微软雅黑" panose="020B0503020204020204" pitchFamily="34" charset="-122"/>
              </a:rPr>
              <a:t>学院分管院长签字、学院盖章</a:t>
            </a:r>
            <a:r>
              <a:rPr lang="zh-CN" altLang="en-US" sz="2400" dirty="0">
                <a:latin typeface="微软雅黑" panose="020B0503020204020204" pitchFamily="34" charset="-122"/>
                <a:ea typeface="微软雅黑" panose="020B0503020204020204" pitchFamily="34" charset="-122"/>
              </a:rPr>
              <a:t>，后续扫描版需作为附件上传至</a:t>
            </a:r>
            <a:r>
              <a:rPr lang="en-US" altLang="zh-CN" sz="2400" dirty="0">
                <a:latin typeface="微软雅黑" panose="020B0503020204020204" pitchFamily="34" charset="-122"/>
                <a:ea typeface="微软雅黑" panose="020B0503020204020204" pitchFamily="34" charset="-122"/>
              </a:rPr>
              <a:t>OA</a:t>
            </a:r>
            <a:r>
              <a:rPr lang="zh-CN" altLang="en-US" sz="2400" dirty="0">
                <a:latin typeface="微软雅黑" panose="020B0503020204020204" pitchFamily="34" charset="-122"/>
                <a:ea typeface="微软雅黑" panose="020B0503020204020204" pitchFamily="34" charset="-122"/>
              </a:rPr>
              <a:t>系统合同审批表提交流程中（</a:t>
            </a:r>
            <a:r>
              <a:rPr lang="en-US" altLang="zh-CN" sz="2400" dirty="0">
                <a:latin typeface="微软雅黑" panose="020B0503020204020204" pitchFamily="34" charset="-122"/>
                <a:ea typeface="微软雅黑" panose="020B0503020204020204" pitchFamily="34" charset="-122"/>
              </a:rPr>
              <a:t>PPT</a:t>
            </a:r>
            <a:r>
              <a:rPr lang="zh-CN" altLang="en-US" sz="2400" dirty="0">
                <a:latin typeface="微软雅黑" panose="020B0503020204020204" pitchFamily="34" charset="-122"/>
                <a:ea typeface="微软雅黑" panose="020B0503020204020204" pitchFamily="34" charset="-122"/>
              </a:rPr>
              <a:t>第</a:t>
            </a:r>
            <a:r>
              <a:rPr lang="en-US" altLang="zh-CN" sz="2400" dirty="0">
                <a:latin typeface="微软雅黑" panose="020B0503020204020204" pitchFamily="34" charset="-122"/>
                <a:ea typeface="微软雅黑" panose="020B0503020204020204" pitchFamily="34" charset="-122"/>
              </a:rPr>
              <a:t>9</a:t>
            </a:r>
            <a:r>
              <a:rPr lang="zh-CN" altLang="en-US" sz="2400" dirty="0">
                <a:latin typeface="微软雅黑" panose="020B0503020204020204" pitchFamily="34" charset="-122"/>
                <a:ea typeface="微软雅黑" panose="020B0503020204020204" pitchFamily="34" charset="-122"/>
              </a:rPr>
              <a:t>页）。</a:t>
            </a:r>
            <a:endParaRPr kumimoji="1" lang="zh-CN" altLang="en-US" dirty="0"/>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171" y="1782567"/>
            <a:ext cx="5199569" cy="2846315"/>
          </a:xfrm>
          <a:prstGeom prst="rect">
            <a:avLst/>
          </a:prstGeom>
          <a:ln w="15875">
            <a:solidFill>
              <a:srgbClr val="FF0000"/>
            </a:solidFill>
          </a:ln>
        </p:spPr>
      </p:pic>
      <p:grpSp>
        <p:nvGrpSpPr>
          <p:cNvPr id="14" name="组合 13"/>
          <p:cNvGrpSpPr/>
          <p:nvPr/>
        </p:nvGrpSpPr>
        <p:grpSpPr>
          <a:xfrm>
            <a:off x="6270171" y="4943788"/>
            <a:ext cx="5805352" cy="1714283"/>
            <a:chOff x="6095999" y="4793064"/>
            <a:chExt cx="5979524" cy="1865008"/>
          </a:xfrm>
        </p:grpSpPr>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t="81063" r="3281" b="1724"/>
            <a:stretch>
              <a:fillRect/>
            </a:stretch>
          </p:blipFill>
          <p:spPr>
            <a:xfrm>
              <a:off x="6095999" y="4793064"/>
              <a:ext cx="5979524" cy="1865008"/>
            </a:xfrm>
            <a:prstGeom prst="rect">
              <a:avLst/>
            </a:prstGeom>
            <a:noFill/>
            <a:ln>
              <a:noFill/>
            </a:ln>
          </p:spPr>
        </p:pic>
        <p:sp>
          <p:nvSpPr>
            <p:cNvPr id="16" name="矩形 15"/>
            <p:cNvSpPr/>
            <p:nvPr/>
          </p:nvSpPr>
          <p:spPr>
            <a:xfrm>
              <a:off x="7726811" y="5637126"/>
              <a:ext cx="263955" cy="28135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990766" y="5637126"/>
              <a:ext cx="3946407" cy="368321"/>
            </a:xfrm>
            <a:prstGeom prst="rect">
              <a:avLst/>
            </a:prstGeom>
            <a:noFill/>
          </p:spPr>
          <p:txBody>
            <a:bodyPr wrap="square" rtlCol="0">
              <a:spAutoFit/>
            </a:bodyPr>
            <a:lstStyle/>
            <a:p>
              <a:r>
                <a:rPr lang="zh-CN" altLang="en-US" sz="1600" b="1" dirty="0">
                  <a:solidFill>
                    <a:srgbClr val="3333FF"/>
                  </a:solidFill>
                </a:rPr>
                <a:t>上传学院签字盖章“协议说明”</a:t>
              </a:r>
            </a:p>
          </p:txBody>
        </p:sp>
      </p:grpSp>
      <p:cxnSp>
        <p:nvCxnSpPr>
          <p:cNvPr id="4" name="直接箭头连接符 3"/>
          <p:cNvCxnSpPr/>
          <p:nvPr/>
        </p:nvCxnSpPr>
        <p:spPr>
          <a:xfrm flipV="1">
            <a:off x="5908431" y="5928138"/>
            <a:ext cx="1895595" cy="161293"/>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0"/>
            <a:ext cx="12192001" cy="6857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6" name="图片 1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98" y="101911"/>
            <a:ext cx="1663389" cy="4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9"/>
          <p:cNvCxnSpPr/>
          <p:nvPr/>
        </p:nvCxnSpPr>
        <p:spPr>
          <a:xfrm>
            <a:off x="5021920"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69387" y="154587"/>
            <a:ext cx="2268102" cy="400110"/>
          </a:xfrm>
          <a:prstGeom prst="rect">
            <a:avLst/>
          </a:prstGeom>
          <a:solidFill>
            <a:schemeClr val="bg1"/>
          </a:solidFill>
          <a:ln>
            <a:noFill/>
          </a:ln>
        </p:spPr>
        <p:txBody>
          <a:bodyPr wrap="square" rtlCol="0">
            <a:spAutoFit/>
          </a:bodyPr>
          <a:lstStyle/>
          <a:p>
            <a:pPr algn="ctr">
              <a:defRPr/>
            </a:pPr>
            <a:r>
              <a:rPr lang="zh-CN" altLang="en-US" sz="2000" b="1" dirty="0">
                <a:solidFill>
                  <a:srgbClr val="C00000"/>
                </a:solidFill>
                <a:latin typeface="微软雅黑" panose="020B0503020204020204" pitchFamily="34" charset="-122"/>
                <a:ea typeface="微软雅黑" panose="020B0503020204020204" pitchFamily="34" charset="-122"/>
              </a:rPr>
              <a:t>材 料 准 备 阶 段</a:t>
            </a:r>
          </a:p>
        </p:txBody>
      </p:sp>
      <p:sp>
        <p:nvSpPr>
          <p:cNvPr id="9" name="文本框 8"/>
          <p:cNvSpPr txBox="1"/>
          <p:nvPr/>
        </p:nvSpPr>
        <p:spPr>
          <a:xfrm>
            <a:off x="5703489" y="161482"/>
            <a:ext cx="2100537"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审 批 阶 段</a:t>
            </a:r>
          </a:p>
        </p:txBody>
      </p:sp>
      <p:sp>
        <p:nvSpPr>
          <p:cNvPr id="10" name="文本框 9"/>
          <p:cNvSpPr txBox="1"/>
          <p:nvPr/>
        </p:nvSpPr>
        <p:spPr>
          <a:xfrm>
            <a:off x="9167163" y="161482"/>
            <a:ext cx="2373961"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用 印 阶 段</a:t>
            </a:r>
          </a:p>
        </p:txBody>
      </p:sp>
      <p:cxnSp>
        <p:nvCxnSpPr>
          <p:cNvPr id="11" name="直接连接符 9"/>
          <p:cNvCxnSpPr/>
          <p:nvPr/>
        </p:nvCxnSpPr>
        <p:spPr>
          <a:xfrm>
            <a:off x="8490544"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35793" y="1179872"/>
            <a:ext cx="3490517" cy="523220"/>
          </a:xfrm>
          <a:prstGeom prst="rect">
            <a:avLst/>
          </a:prstGeom>
          <a:noFill/>
        </p:spPr>
        <p:txBody>
          <a:bodyPr wrap="square" rtlCol="0">
            <a:spAutoFit/>
          </a:bodyPr>
          <a:lstStyle/>
          <a:p>
            <a:r>
              <a:rPr kumimoji="1" lang="zh-CN" altLang="en-US" sz="2800" b="1" dirty="0">
                <a:latin typeface="微软雅黑" panose="020B0503020204020204" pitchFamily="34" charset="-122"/>
                <a:ea typeface="微软雅黑" panose="020B0503020204020204" pitchFamily="34" charset="-122"/>
              </a:rPr>
              <a:t>第三步：合法性审查</a:t>
            </a:r>
          </a:p>
        </p:txBody>
      </p:sp>
      <p:sp>
        <p:nvSpPr>
          <p:cNvPr id="13" name="文本框 12"/>
          <p:cNvSpPr txBox="1"/>
          <p:nvPr/>
        </p:nvSpPr>
        <p:spPr>
          <a:xfrm>
            <a:off x="1649360" y="1791969"/>
            <a:ext cx="8893277" cy="4459041"/>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       请联系</a:t>
            </a:r>
            <a:r>
              <a:rPr lang="zh-CN" altLang="en-US" sz="2400" dirty="0">
                <a:solidFill>
                  <a:srgbClr val="C00000"/>
                </a:solidFill>
                <a:latin typeface="微软雅黑" panose="020B0503020204020204" pitchFamily="34" charset="-122"/>
                <a:ea typeface="微软雅黑" panose="020B0503020204020204" pitchFamily="34" charset="-122"/>
              </a:rPr>
              <a:t>法律顾问</a:t>
            </a:r>
            <a:r>
              <a:rPr lang="zh-CN" altLang="en-US" sz="2400" dirty="0">
                <a:latin typeface="微软雅黑" panose="020B0503020204020204" pitchFamily="34" charset="-122"/>
                <a:ea typeface="微软雅黑" panose="020B0503020204020204" pitchFamily="34" charset="-122"/>
              </a:rPr>
              <a:t>对合同文本做合法性审查，并拿到</a:t>
            </a:r>
            <a:r>
              <a:rPr lang="zh-CN" altLang="en-US" sz="2400" dirty="0">
                <a:solidFill>
                  <a:srgbClr val="C00000"/>
                </a:solidFill>
                <a:latin typeface="微软雅黑" panose="020B0503020204020204" pitchFamily="34" charset="-122"/>
                <a:ea typeface="微软雅黑" panose="020B0503020204020204" pitchFamily="34" charset="-122"/>
              </a:rPr>
              <a:t>合法性审查意见或合法性审查联系单</a:t>
            </a:r>
            <a:r>
              <a:rPr lang="zh-CN" altLang="en-US" sz="2400" dirty="0">
                <a:latin typeface="微软雅黑" panose="020B0503020204020204" pitchFamily="34" charset="-122"/>
                <a:ea typeface="微软雅黑" panose="020B0503020204020204" pitchFamily="34" charset="-122"/>
              </a:rPr>
              <a:t>。一般学院（系）有聘请法律顾问，可咨询学院（系）党政办公室。</a:t>
            </a:r>
            <a:r>
              <a:rPr lang="zh-CN" altLang="zh-CN" sz="2400" dirty="0">
                <a:latin typeface="微软雅黑" panose="020B0503020204020204" pitchFamily="34" charset="-122"/>
                <a:ea typeface="微软雅黑" panose="020B0503020204020204" pitchFamily="34" charset="-122"/>
              </a:rPr>
              <a:t>如学院（系）或个人无法联系上法律顾问，</a:t>
            </a:r>
            <a:r>
              <a:rPr lang="zh-CN" altLang="en-US" sz="2400" dirty="0">
                <a:latin typeface="微软雅黑" panose="020B0503020204020204" pitchFamily="34" charset="-122"/>
                <a:ea typeface="微软雅黑" panose="020B0503020204020204" pitchFamily="34" charset="-122"/>
              </a:rPr>
              <a:t>再</a:t>
            </a:r>
            <a:r>
              <a:rPr lang="zh-CN" altLang="zh-CN" sz="2400" dirty="0">
                <a:latin typeface="微软雅黑" panose="020B0503020204020204" pitchFamily="34" charset="-122"/>
                <a:ea typeface="微软雅黑" panose="020B0503020204020204" pitchFamily="34" charset="-122"/>
              </a:rPr>
              <a:t>联系本科生院</a:t>
            </a:r>
            <a:r>
              <a:rPr lang="zh-CN" altLang="en-US" sz="2400" dirty="0">
                <a:latin typeface="微软雅黑" panose="020B0503020204020204" pitchFamily="34" charset="-122"/>
                <a:ea typeface="微软雅黑" panose="020B0503020204020204" pitchFamily="34" charset="-122"/>
              </a:rPr>
              <a:t>助教（联系方式见</a:t>
            </a:r>
            <a:r>
              <a:rPr lang="en-US" altLang="zh-CN" sz="2400" dirty="0">
                <a:latin typeface="微软雅黑" panose="020B0503020204020204" pitchFamily="34" charset="-122"/>
                <a:ea typeface="微软雅黑" panose="020B0503020204020204" pitchFamily="34" charset="-122"/>
              </a:rPr>
              <a:t>PPT</a:t>
            </a:r>
            <a:r>
              <a:rPr lang="zh-CN" altLang="en-US" sz="2400" dirty="0">
                <a:latin typeface="微软雅黑" panose="020B0503020204020204" pitchFamily="34" charset="-122"/>
                <a:ea typeface="微软雅黑" panose="020B0503020204020204" pitchFamily="34" charset="-122"/>
              </a:rPr>
              <a:t>第</a:t>
            </a:r>
            <a:r>
              <a:rPr lang="en-US" altLang="zh-CN" sz="2400" dirty="0">
                <a:latin typeface="微软雅黑" panose="020B0503020204020204" pitchFamily="34" charset="-122"/>
                <a:ea typeface="微软雅黑" panose="020B0503020204020204" pitchFamily="34" charset="-122"/>
              </a:rPr>
              <a:t>13</a:t>
            </a:r>
            <a:r>
              <a:rPr lang="zh-CN" altLang="en-US" sz="2400" dirty="0">
                <a:latin typeface="微软雅黑" panose="020B0503020204020204" pitchFamily="34" charset="-122"/>
                <a:ea typeface="微软雅黑" panose="020B0503020204020204" pitchFamily="34" charset="-122"/>
              </a:rPr>
              <a:t>页）</a:t>
            </a:r>
            <a:r>
              <a:rPr lang="zh-CN" altLang="zh-CN" sz="2400" dirty="0">
                <a:latin typeface="微软雅黑" panose="020B0503020204020204" pitchFamily="34" charset="-122"/>
                <a:ea typeface="微软雅黑" panose="020B0503020204020204" pitchFamily="34" charset="-122"/>
              </a:rPr>
              <a:t>协助进行合法性审查。</a:t>
            </a:r>
            <a:r>
              <a:rPr lang="zh-CN" altLang="en-US" sz="2400" dirty="0">
                <a:solidFill>
                  <a:srgbClr val="C00000"/>
                </a:solidFill>
                <a:latin typeface="微软雅黑" panose="020B0503020204020204" pitchFamily="34" charset="-122"/>
                <a:ea typeface="微软雅黑" panose="020B0503020204020204" pitchFamily="34" charset="-122"/>
              </a:rPr>
              <a:t>合法性审查意见或合法性审查联系单需作为附件上传至</a:t>
            </a:r>
            <a:r>
              <a:rPr lang="en-US" altLang="zh-CN" sz="2400" dirty="0">
                <a:solidFill>
                  <a:srgbClr val="C00000"/>
                </a:solidFill>
                <a:latin typeface="微软雅黑" panose="020B0503020204020204" pitchFamily="34" charset="-122"/>
                <a:ea typeface="微软雅黑" panose="020B0503020204020204" pitchFamily="34" charset="-122"/>
              </a:rPr>
              <a:t>OA</a:t>
            </a:r>
            <a:r>
              <a:rPr lang="zh-CN" altLang="en-US" sz="2400" dirty="0">
                <a:solidFill>
                  <a:srgbClr val="C00000"/>
                </a:solidFill>
                <a:latin typeface="微软雅黑" panose="020B0503020204020204" pitchFamily="34" charset="-122"/>
                <a:ea typeface="微软雅黑" panose="020B0503020204020204" pitchFamily="34" charset="-122"/>
              </a:rPr>
              <a:t>系统合同审批表提交流程中（</a:t>
            </a:r>
            <a:r>
              <a:rPr lang="en-US" altLang="zh-CN" sz="2400" dirty="0">
                <a:solidFill>
                  <a:srgbClr val="C00000"/>
                </a:solidFill>
                <a:latin typeface="微软雅黑" panose="020B0503020204020204" pitchFamily="34" charset="-122"/>
                <a:ea typeface="微软雅黑" panose="020B0503020204020204" pitchFamily="34" charset="-122"/>
              </a:rPr>
              <a:t>PPT</a:t>
            </a:r>
            <a:r>
              <a:rPr lang="zh-CN" altLang="en-US" sz="2400" dirty="0">
                <a:solidFill>
                  <a:srgbClr val="C00000"/>
                </a:solidFill>
                <a:latin typeface="微软雅黑" panose="020B0503020204020204" pitchFamily="34" charset="-122"/>
                <a:ea typeface="微软雅黑" panose="020B0503020204020204" pitchFamily="34" charset="-122"/>
              </a:rPr>
              <a:t>第</a:t>
            </a:r>
            <a:r>
              <a:rPr lang="en-US" altLang="zh-CN" sz="2400" dirty="0">
                <a:solidFill>
                  <a:srgbClr val="C00000"/>
                </a:solidFill>
                <a:latin typeface="微软雅黑" panose="020B0503020204020204" pitchFamily="34" charset="-122"/>
                <a:ea typeface="微软雅黑" panose="020B0503020204020204" pitchFamily="34" charset="-122"/>
              </a:rPr>
              <a:t>9</a:t>
            </a:r>
            <a:r>
              <a:rPr lang="zh-CN" altLang="en-US" sz="2400" dirty="0">
                <a:solidFill>
                  <a:srgbClr val="C00000"/>
                </a:solidFill>
                <a:latin typeface="微软雅黑" panose="020B0503020204020204" pitchFamily="34" charset="-122"/>
                <a:ea typeface="微软雅黑" panose="020B0503020204020204" pitchFamily="34" charset="-122"/>
              </a:rPr>
              <a:t>页）。</a:t>
            </a:r>
            <a:endParaRPr lang="en-US" altLang="zh-CN" sz="2400" dirty="0">
              <a:solidFill>
                <a:srgbClr val="C00000"/>
              </a:solidFill>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       如使用非教育部合作协议模板，须由本科生院法律顾问作合法性审查，请联系本科生院助教。</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0"/>
            <a:ext cx="12192001" cy="6857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6" name="图片 1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98" y="101911"/>
            <a:ext cx="1663389" cy="4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9"/>
          <p:cNvCxnSpPr/>
          <p:nvPr/>
        </p:nvCxnSpPr>
        <p:spPr>
          <a:xfrm>
            <a:off x="5021920"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69387" y="154587"/>
            <a:ext cx="2268102" cy="400110"/>
          </a:xfrm>
          <a:prstGeom prst="rect">
            <a:avLst/>
          </a:prstGeom>
          <a:solidFill>
            <a:schemeClr val="bg1"/>
          </a:solidFill>
          <a:ln>
            <a:noFill/>
          </a:ln>
        </p:spPr>
        <p:txBody>
          <a:bodyPr wrap="square" rtlCol="0">
            <a:spAutoFit/>
          </a:bodyPr>
          <a:lstStyle/>
          <a:p>
            <a:pPr algn="ctr">
              <a:defRPr/>
            </a:pPr>
            <a:r>
              <a:rPr lang="zh-CN" altLang="en-US" sz="2000" b="1" dirty="0">
                <a:solidFill>
                  <a:srgbClr val="C00000"/>
                </a:solidFill>
                <a:latin typeface="微软雅黑" panose="020B0503020204020204" pitchFamily="34" charset="-122"/>
                <a:ea typeface="微软雅黑" panose="020B0503020204020204" pitchFamily="34" charset="-122"/>
              </a:rPr>
              <a:t>材 料 准 备 阶 段</a:t>
            </a:r>
          </a:p>
        </p:txBody>
      </p:sp>
      <p:sp>
        <p:nvSpPr>
          <p:cNvPr id="9" name="文本框 8"/>
          <p:cNvSpPr txBox="1"/>
          <p:nvPr/>
        </p:nvSpPr>
        <p:spPr>
          <a:xfrm>
            <a:off x="5703489" y="161482"/>
            <a:ext cx="2100537"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审 批 阶 段</a:t>
            </a:r>
          </a:p>
        </p:txBody>
      </p:sp>
      <p:sp>
        <p:nvSpPr>
          <p:cNvPr id="10" name="文本框 9"/>
          <p:cNvSpPr txBox="1"/>
          <p:nvPr/>
        </p:nvSpPr>
        <p:spPr>
          <a:xfrm>
            <a:off x="9167163" y="161482"/>
            <a:ext cx="2373961"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用 印 阶 段</a:t>
            </a:r>
          </a:p>
        </p:txBody>
      </p:sp>
      <p:cxnSp>
        <p:nvCxnSpPr>
          <p:cNvPr id="11" name="直接连接符 9"/>
          <p:cNvCxnSpPr/>
          <p:nvPr/>
        </p:nvCxnSpPr>
        <p:spPr>
          <a:xfrm>
            <a:off x="8490544"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35793" y="1179872"/>
            <a:ext cx="3770736" cy="523220"/>
          </a:xfrm>
          <a:prstGeom prst="rect">
            <a:avLst/>
          </a:prstGeom>
          <a:noFill/>
        </p:spPr>
        <p:txBody>
          <a:bodyPr wrap="square" rtlCol="0">
            <a:spAutoFit/>
          </a:bodyPr>
          <a:lstStyle/>
          <a:p>
            <a:r>
              <a:rPr kumimoji="1" lang="zh-CN" altLang="en-US" sz="2800" b="1" dirty="0">
                <a:latin typeface="微软雅黑" panose="020B0503020204020204" pitchFamily="34" charset="-122"/>
                <a:ea typeface="微软雅黑" panose="020B0503020204020204" pitchFamily="34" charset="-122"/>
              </a:rPr>
              <a:t>第四步：合同文本修改</a:t>
            </a:r>
          </a:p>
        </p:txBody>
      </p:sp>
      <p:sp>
        <p:nvSpPr>
          <p:cNvPr id="13" name="文本框 12"/>
          <p:cNvSpPr txBox="1"/>
          <p:nvPr/>
        </p:nvSpPr>
        <p:spPr>
          <a:xfrm>
            <a:off x="1460866" y="2857946"/>
            <a:ext cx="8893277" cy="1142108"/>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       请根据</a:t>
            </a:r>
            <a:r>
              <a:rPr lang="zh-CN" altLang="en-US" sz="2400" dirty="0">
                <a:solidFill>
                  <a:srgbClr val="C00000"/>
                </a:solidFill>
                <a:latin typeface="微软雅黑" panose="020B0503020204020204" pitchFamily="34" charset="-122"/>
                <a:ea typeface="微软雅黑" panose="020B0503020204020204" pitchFamily="34" charset="-122"/>
              </a:rPr>
              <a:t>合法性审查意见</a:t>
            </a:r>
            <a:r>
              <a:rPr lang="zh-CN" altLang="en-US" sz="2400" dirty="0">
                <a:latin typeface="微软雅黑" panose="020B0503020204020204" pitchFamily="34" charset="-122"/>
                <a:ea typeface="微软雅黑" panose="020B0503020204020204" pitchFamily="34" charset="-122"/>
              </a:rPr>
              <a:t>对合同文本作修订，并告知对方公司，确认其接受修订。如法律顾问无意见，则无需修改。</a:t>
            </a:r>
            <a:endParaRPr kumimoji="1"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0"/>
            <a:ext cx="12192001" cy="6857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6" name="图片 1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98" y="101911"/>
            <a:ext cx="1663389" cy="4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9"/>
          <p:cNvCxnSpPr/>
          <p:nvPr/>
        </p:nvCxnSpPr>
        <p:spPr>
          <a:xfrm>
            <a:off x="5021920"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69387" y="154587"/>
            <a:ext cx="2268102" cy="400110"/>
          </a:xfrm>
          <a:prstGeom prst="rect">
            <a:avLst/>
          </a:prstGeom>
          <a:solidFill>
            <a:schemeClr val="bg1"/>
          </a:solidFill>
          <a:ln>
            <a:noFill/>
          </a:ln>
        </p:spPr>
        <p:txBody>
          <a:bodyPr wrap="square" rtlCol="0">
            <a:spAutoFit/>
          </a:bodyPr>
          <a:lstStyle/>
          <a:p>
            <a:pPr algn="ctr">
              <a:defRPr/>
            </a:pPr>
            <a:r>
              <a:rPr lang="zh-CN" altLang="en-US" sz="2000" b="1" dirty="0">
                <a:solidFill>
                  <a:srgbClr val="C00000"/>
                </a:solidFill>
                <a:latin typeface="微软雅黑" panose="020B0503020204020204" pitchFamily="34" charset="-122"/>
                <a:ea typeface="微软雅黑" panose="020B0503020204020204" pitchFamily="34" charset="-122"/>
              </a:rPr>
              <a:t>材 料 准 备 阶 段</a:t>
            </a:r>
          </a:p>
        </p:txBody>
      </p:sp>
      <p:sp>
        <p:nvSpPr>
          <p:cNvPr id="9" name="文本框 8"/>
          <p:cNvSpPr txBox="1"/>
          <p:nvPr/>
        </p:nvSpPr>
        <p:spPr>
          <a:xfrm>
            <a:off x="5703489" y="161482"/>
            <a:ext cx="2100537"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审 批 阶 段</a:t>
            </a:r>
          </a:p>
        </p:txBody>
      </p:sp>
      <p:sp>
        <p:nvSpPr>
          <p:cNvPr id="10" name="文本框 9"/>
          <p:cNvSpPr txBox="1"/>
          <p:nvPr/>
        </p:nvSpPr>
        <p:spPr>
          <a:xfrm>
            <a:off x="9167163" y="161482"/>
            <a:ext cx="2373961"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用 印 阶 段</a:t>
            </a:r>
          </a:p>
        </p:txBody>
      </p:sp>
      <p:cxnSp>
        <p:nvCxnSpPr>
          <p:cNvPr id="11" name="直接连接符 9"/>
          <p:cNvCxnSpPr/>
          <p:nvPr/>
        </p:nvCxnSpPr>
        <p:spPr>
          <a:xfrm>
            <a:off x="8490544"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35793" y="1080196"/>
            <a:ext cx="4001696" cy="523220"/>
          </a:xfrm>
          <a:prstGeom prst="rect">
            <a:avLst/>
          </a:prstGeom>
          <a:noFill/>
        </p:spPr>
        <p:txBody>
          <a:bodyPr wrap="square" rtlCol="0">
            <a:spAutoFit/>
          </a:bodyPr>
          <a:lstStyle/>
          <a:p>
            <a:r>
              <a:rPr kumimoji="1" lang="zh-CN" altLang="en-US" sz="2800" b="1" dirty="0">
                <a:latin typeface="微软雅黑" panose="020B0503020204020204" pitchFamily="34" charset="-122"/>
                <a:ea typeface="微软雅黑" panose="020B0503020204020204" pitchFamily="34" charset="-122"/>
              </a:rPr>
              <a:t>第五步：关于合同盖章</a:t>
            </a:r>
          </a:p>
        </p:txBody>
      </p:sp>
      <p:sp>
        <p:nvSpPr>
          <p:cNvPr id="14" name="文本框 13"/>
          <p:cNvSpPr txBox="1"/>
          <p:nvPr/>
        </p:nvSpPr>
        <p:spPr>
          <a:xfrm>
            <a:off x="1649360" y="1611646"/>
            <a:ext cx="8893277" cy="5013039"/>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       根据</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浙江大学合同管理办法（试行）</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浙江大学关于授权各部门、学院（系）、单位以本单位名义对外签订合同的通知</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有关规定，本科生院为产学合作协议的合同主管部门，即</a:t>
            </a:r>
            <a:r>
              <a:rPr lang="zh-CN" altLang="en-US" sz="2400" dirty="0">
                <a:solidFill>
                  <a:srgbClr val="C00000"/>
                </a:solidFill>
                <a:latin typeface="微软雅黑" panose="020B0503020204020204" pitchFamily="34" charset="-122"/>
                <a:ea typeface="微软雅黑" panose="020B0503020204020204" pitchFamily="34" charset="-122"/>
              </a:rPr>
              <a:t>产学合作协议由本科生院签订并盖章</a:t>
            </a:r>
            <a:r>
              <a:rPr lang="zh-CN" altLang="en-US" sz="2400" dirty="0">
                <a:latin typeface="微软雅黑" panose="020B0503020204020204" pitchFamily="34" charset="-122"/>
                <a:ea typeface="微软雅黑" panose="020B0503020204020204" pitchFamily="34" charset="-122"/>
              </a:rPr>
              <a:t>（合同文本上乙方应修改为：浙江大学本科生院）。</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       如甲方为政府部门、事业单位、世界</a:t>
            </a:r>
            <a:r>
              <a:rPr lang="en-US" altLang="zh-CN" sz="2400" dirty="0">
                <a:latin typeface="微软雅黑" panose="020B0503020204020204" pitchFamily="34" charset="-122"/>
                <a:ea typeface="微软雅黑" panose="020B0503020204020204" pitchFamily="34" charset="-122"/>
              </a:rPr>
              <a:t>500</a:t>
            </a:r>
            <a:r>
              <a:rPr lang="zh-CN" altLang="en-US" sz="2400" dirty="0">
                <a:latin typeface="微软雅黑" panose="020B0503020204020204" pitchFamily="34" charset="-122"/>
                <a:ea typeface="微软雅黑" panose="020B0503020204020204" pitchFamily="34" charset="-122"/>
              </a:rPr>
              <a:t>强企业或协议金额超过</a:t>
            </a:r>
            <a:r>
              <a:rPr lang="en-US" altLang="zh-CN" sz="2400" dirty="0">
                <a:latin typeface="微软雅黑" panose="020B0503020204020204" pitchFamily="34" charset="-122"/>
                <a:ea typeface="微软雅黑" panose="020B0503020204020204" pitchFamily="34" charset="-122"/>
              </a:rPr>
              <a:t>50</a:t>
            </a:r>
            <a:r>
              <a:rPr lang="zh-CN" altLang="en-US" sz="2400" dirty="0">
                <a:latin typeface="微软雅黑" panose="020B0503020204020204" pitchFamily="34" charset="-122"/>
                <a:ea typeface="微软雅黑" panose="020B0503020204020204" pitchFamily="34" charset="-122"/>
              </a:rPr>
              <a:t>万元及以上，且合作单位有特别要求的，可申请盖学校章。</a:t>
            </a:r>
            <a:r>
              <a:rPr lang="zh-CN" altLang="en-US" sz="2400" dirty="0">
                <a:solidFill>
                  <a:srgbClr val="C00000"/>
                </a:solidFill>
                <a:latin typeface="微软雅黑" panose="020B0503020204020204" pitchFamily="34" charset="-122"/>
                <a:ea typeface="微软雅黑" panose="020B0503020204020204" pitchFamily="34" charset="-122"/>
              </a:rPr>
              <a:t>发起合同审批流程时须在签字意见处注明所需印章（详见</a:t>
            </a:r>
            <a:r>
              <a:rPr lang="en-US" altLang="zh-CN" sz="2400" dirty="0">
                <a:solidFill>
                  <a:srgbClr val="C00000"/>
                </a:solidFill>
                <a:latin typeface="微软雅黑" panose="020B0503020204020204" pitchFamily="34" charset="-122"/>
                <a:ea typeface="微软雅黑" panose="020B0503020204020204" pitchFamily="34" charset="-122"/>
              </a:rPr>
              <a:t>PPT</a:t>
            </a:r>
            <a:r>
              <a:rPr lang="zh-CN" altLang="en-US" sz="2400" dirty="0">
                <a:solidFill>
                  <a:srgbClr val="C00000"/>
                </a:solidFill>
                <a:latin typeface="微软雅黑" panose="020B0503020204020204" pitchFamily="34" charset="-122"/>
                <a:ea typeface="微软雅黑" panose="020B0503020204020204" pitchFamily="34" charset="-122"/>
              </a:rPr>
              <a:t>第</a:t>
            </a:r>
            <a:r>
              <a:rPr lang="en-US" altLang="zh-CN" sz="2400" dirty="0">
                <a:solidFill>
                  <a:srgbClr val="C00000"/>
                </a:solidFill>
                <a:latin typeface="微软雅黑" panose="020B0503020204020204" pitchFamily="34" charset="-122"/>
                <a:ea typeface="微软雅黑" panose="020B0503020204020204" pitchFamily="34" charset="-122"/>
              </a:rPr>
              <a:t>9</a:t>
            </a:r>
            <a:r>
              <a:rPr lang="zh-CN" altLang="en-US" sz="2400" dirty="0">
                <a:solidFill>
                  <a:srgbClr val="C00000"/>
                </a:solidFill>
                <a:latin typeface="微软雅黑" panose="020B0503020204020204" pitchFamily="34" charset="-122"/>
                <a:ea typeface="微软雅黑" panose="020B0503020204020204" pitchFamily="34" charset="-122"/>
              </a:rPr>
              <a:t>页）。</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0"/>
            <a:ext cx="12192001" cy="6857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6" name="图片 1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98" y="101911"/>
            <a:ext cx="1663389" cy="4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9"/>
          <p:cNvCxnSpPr/>
          <p:nvPr/>
        </p:nvCxnSpPr>
        <p:spPr>
          <a:xfrm>
            <a:off x="5021920"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69387" y="154587"/>
            <a:ext cx="2268102" cy="400110"/>
          </a:xfrm>
          <a:prstGeom prst="rect">
            <a:avLst/>
          </a:prstGeom>
          <a:noFill/>
          <a:ln>
            <a:noFill/>
          </a:ln>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材 料 准 备 阶 段</a:t>
            </a:r>
          </a:p>
        </p:txBody>
      </p:sp>
      <p:sp>
        <p:nvSpPr>
          <p:cNvPr id="10" name="文本框 9"/>
          <p:cNvSpPr txBox="1"/>
          <p:nvPr/>
        </p:nvSpPr>
        <p:spPr>
          <a:xfrm>
            <a:off x="9167163" y="161482"/>
            <a:ext cx="2373961"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用 印 阶 段</a:t>
            </a:r>
          </a:p>
        </p:txBody>
      </p:sp>
      <p:cxnSp>
        <p:nvCxnSpPr>
          <p:cNvPr id="11" name="直接连接符 9"/>
          <p:cNvCxnSpPr/>
          <p:nvPr/>
        </p:nvCxnSpPr>
        <p:spPr>
          <a:xfrm>
            <a:off x="8490544"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02998" y="873317"/>
            <a:ext cx="4486127" cy="461665"/>
          </a:xfrm>
          <a:prstGeom prst="rect">
            <a:avLst/>
          </a:prstGeom>
          <a:noFill/>
        </p:spPr>
        <p:txBody>
          <a:bodyPr wrap="square" rtlCol="0">
            <a:spAutoFit/>
          </a:bodyPr>
          <a:lstStyle/>
          <a:p>
            <a:r>
              <a:rPr kumimoji="1" lang="zh-CN" altLang="en-US" sz="2400" b="1" dirty="0">
                <a:latin typeface="微软雅黑" panose="020B0503020204020204" pitchFamily="34" charset="-122"/>
                <a:ea typeface="微软雅黑" panose="020B0503020204020204" pitchFamily="34" charset="-122"/>
              </a:rPr>
              <a:t>第一步：发起合同审批流程</a:t>
            </a:r>
          </a:p>
        </p:txBody>
      </p:sp>
      <p:sp>
        <p:nvSpPr>
          <p:cNvPr id="14" name="文本框 13"/>
          <p:cNvSpPr txBox="1"/>
          <p:nvPr/>
        </p:nvSpPr>
        <p:spPr>
          <a:xfrm>
            <a:off x="470074" y="1121261"/>
            <a:ext cx="11041627" cy="1476375"/>
          </a:xfrm>
          <a:prstGeom prst="rect">
            <a:avLst/>
          </a:prstGeom>
          <a:noFill/>
        </p:spPr>
        <p:txBody>
          <a:bodyPr wrap="square" rtlCol="0">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使用校内网时，访问</a:t>
            </a:r>
            <a:r>
              <a:rPr lang="en-GB" altLang="zh-CN" dirty="0">
                <a:latin typeface="微软雅黑" panose="020B0503020204020204" pitchFamily="34" charset="-122"/>
                <a:ea typeface="微软雅黑" panose="020B0503020204020204" pitchFamily="34" charset="-122"/>
              </a:rPr>
              <a:t>http://</a:t>
            </a:r>
            <a:r>
              <a:rPr lang="en-GB" altLang="zh-CN" dirty="0" err="1">
                <a:latin typeface="微软雅黑" panose="020B0503020204020204" pitchFamily="34" charset="-122"/>
                <a:ea typeface="微软雅黑" panose="020B0503020204020204" pitchFamily="34" charset="-122"/>
              </a:rPr>
              <a:t>oa.zju.edu.cn</a:t>
            </a:r>
            <a:r>
              <a:rPr lang="en-GB"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后使用个人统一身份认证登录，或通过“浙江大学官网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综合服务</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协同办公”访问并登录（</a:t>
            </a:r>
            <a:r>
              <a:rPr lang="zh-CN" altLang="en-US" dirty="0">
                <a:solidFill>
                  <a:srgbClr val="C00000"/>
                </a:solidFill>
                <a:latin typeface="微软雅黑" panose="020B0503020204020204" pitchFamily="34" charset="-122"/>
                <a:ea typeface="微软雅黑" panose="020B0503020204020204" pitchFamily="34" charset="-122"/>
              </a:rPr>
              <a:t>如没有个人统一身份认证账号请联系学院注册或借用他人账号但需备注帮他人发起流程</a:t>
            </a:r>
            <a:r>
              <a:rPr lang="zh-CN" altLang="en-US" dirty="0">
                <a:latin typeface="微软雅黑" panose="020B0503020204020204" pitchFamily="34" charset="-122"/>
                <a:ea typeface="微软雅黑" panose="020B0503020204020204" pitchFamily="34" charset="-122"/>
              </a:rPr>
              <a:t>）。登录</a:t>
            </a:r>
            <a:r>
              <a:rPr lang="en-GB" altLang="zh-CN" dirty="0">
                <a:latin typeface="微软雅黑" panose="020B0503020204020204" pitchFamily="34" charset="-122"/>
                <a:ea typeface="微软雅黑" panose="020B0503020204020204" pitchFamily="34" charset="-122"/>
              </a:rPr>
              <a:t>OA</a:t>
            </a:r>
            <a:r>
              <a:rPr lang="zh-CN" altLang="en-US" dirty="0">
                <a:latin typeface="微软雅黑" panose="020B0503020204020204" pitchFamily="34" charset="-122"/>
                <a:ea typeface="微软雅黑" panose="020B0503020204020204" pitchFamily="34" charset="-122"/>
              </a:rPr>
              <a:t>系统后，依次点击“流程”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新建流程”</a:t>
            </a:r>
            <a:r>
              <a:rPr lang="en-US" altLang="zh-CN" dirty="0">
                <a:latin typeface="微软雅黑" panose="020B0503020204020204" pitchFamily="34" charset="-122"/>
                <a:ea typeface="微软雅黑" panose="020B0503020204020204" pitchFamily="34" charset="-122"/>
              </a:rPr>
              <a:t>-“</a:t>
            </a:r>
            <a:r>
              <a:rPr lang="en-GB" altLang="zh-CN" dirty="0">
                <a:latin typeface="微软雅黑" panose="020B0503020204020204" pitchFamily="34" charset="-122"/>
                <a:ea typeface="微软雅黑" panose="020B0503020204020204" pitchFamily="34" charset="-122"/>
              </a:rPr>
              <a:t>ZJU-</a:t>
            </a:r>
            <a:r>
              <a:rPr lang="zh-CN" altLang="en-US" dirty="0">
                <a:latin typeface="微软雅黑" panose="020B0503020204020204" pitchFamily="34" charset="-122"/>
                <a:ea typeface="微软雅黑" panose="020B0503020204020204" pitchFamily="34" charset="-122"/>
              </a:rPr>
              <a:t>合同审批流程”</a:t>
            </a:r>
            <a:endParaRPr kumimoji="1" lang="zh-CN" altLang="en-US" dirty="0"/>
          </a:p>
        </p:txBody>
      </p:sp>
      <p:sp>
        <p:nvSpPr>
          <p:cNvPr id="13" name="文本框 12"/>
          <p:cNvSpPr txBox="1"/>
          <p:nvPr/>
        </p:nvSpPr>
        <p:spPr>
          <a:xfrm>
            <a:off x="5622181" y="161482"/>
            <a:ext cx="2268102" cy="400110"/>
          </a:xfrm>
          <a:prstGeom prst="rect">
            <a:avLst/>
          </a:prstGeom>
          <a:solidFill>
            <a:schemeClr val="bg1"/>
          </a:solidFill>
          <a:ln>
            <a:noFill/>
          </a:ln>
        </p:spPr>
        <p:txBody>
          <a:bodyPr wrap="square" rtlCol="0">
            <a:spAutoFit/>
          </a:bodyPr>
          <a:lstStyle/>
          <a:p>
            <a:pPr algn="ctr">
              <a:defRPr/>
            </a:pPr>
            <a:r>
              <a:rPr lang="zh-CN" altLang="en-US" sz="2000" b="1" dirty="0">
                <a:solidFill>
                  <a:srgbClr val="C00000"/>
                </a:solidFill>
                <a:latin typeface="微软雅黑" panose="020B0503020204020204" pitchFamily="34" charset="-122"/>
                <a:ea typeface="微软雅黑" panose="020B0503020204020204" pitchFamily="34" charset="-122"/>
              </a:rPr>
              <a:t>合 同 审 批 阶 段</a:t>
            </a: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595" y="2520950"/>
            <a:ext cx="8336280" cy="43370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0"/>
            <a:ext cx="12192001" cy="6857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6" name="图片 1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98" y="101911"/>
            <a:ext cx="1663389" cy="4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9"/>
          <p:cNvCxnSpPr/>
          <p:nvPr/>
        </p:nvCxnSpPr>
        <p:spPr>
          <a:xfrm>
            <a:off x="5021920"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69387" y="154587"/>
            <a:ext cx="2268102" cy="400110"/>
          </a:xfrm>
          <a:prstGeom prst="rect">
            <a:avLst/>
          </a:prstGeom>
          <a:noFill/>
          <a:ln>
            <a:noFill/>
          </a:ln>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材 料 准 备 阶 段</a:t>
            </a:r>
          </a:p>
        </p:txBody>
      </p:sp>
      <p:sp>
        <p:nvSpPr>
          <p:cNvPr id="10" name="文本框 9"/>
          <p:cNvSpPr txBox="1"/>
          <p:nvPr/>
        </p:nvSpPr>
        <p:spPr>
          <a:xfrm>
            <a:off x="9167163" y="161482"/>
            <a:ext cx="2373961" cy="400110"/>
          </a:xfrm>
          <a:prstGeom prst="rect">
            <a:avLst/>
          </a:prstGeom>
          <a:noFill/>
        </p:spPr>
        <p:txBody>
          <a:bodyPr wrap="square" rtlCol="0">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合 同 用 印 阶 段</a:t>
            </a:r>
          </a:p>
        </p:txBody>
      </p:sp>
      <p:cxnSp>
        <p:nvCxnSpPr>
          <p:cNvPr id="11" name="直接连接符 9"/>
          <p:cNvCxnSpPr/>
          <p:nvPr/>
        </p:nvCxnSpPr>
        <p:spPr>
          <a:xfrm>
            <a:off x="8490544" y="187728"/>
            <a:ext cx="0" cy="3338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02998" y="873317"/>
            <a:ext cx="5950318" cy="461665"/>
          </a:xfrm>
          <a:prstGeom prst="rect">
            <a:avLst/>
          </a:prstGeom>
          <a:noFill/>
        </p:spPr>
        <p:txBody>
          <a:bodyPr wrap="square" rtlCol="0">
            <a:spAutoFit/>
          </a:bodyPr>
          <a:lstStyle/>
          <a:p>
            <a:r>
              <a:rPr kumimoji="1" lang="zh-CN" altLang="en-US" sz="2400" b="1" dirty="0">
                <a:latin typeface="微软雅黑" panose="020B0503020204020204" pitchFamily="34" charset="-122"/>
                <a:ea typeface="微软雅黑" panose="020B0503020204020204" pitchFamily="34" charset="-122"/>
              </a:rPr>
              <a:t>第二步：根据合同审批表填写相关内容</a:t>
            </a:r>
          </a:p>
        </p:txBody>
      </p:sp>
      <p:sp>
        <p:nvSpPr>
          <p:cNvPr id="13" name="文本框 12"/>
          <p:cNvSpPr txBox="1"/>
          <p:nvPr/>
        </p:nvSpPr>
        <p:spPr>
          <a:xfrm>
            <a:off x="5622181" y="161482"/>
            <a:ext cx="2268102" cy="400110"/>
          </a:xfrm>
          <a:prstGeom prst="rect">
            <a:avLst/>
          </a:prstGeom>
          <a:solidFill>
            <a:schemeClr val="bg1"/>
          </a:solidFill>
          <a:ln>
            <a:noFill/>
          </a:ln>
        </p:spPr>
        <p:txBody>
          <a:bodyPr wrap="square" rtlCol="0">
            <a:spAutoFit/>
          </a:bodyPr>
          <a:lstStyle/>
          <a:p>
            <a:pPr algn="ctr">
              <a:defRPr/>
            </a:pPr>
            <a:r>
              <a:rPr lang="zh-CN" altLang="en-US" sz="2000" b="1" dirty="0">
                <a:solidFill>
                  <a:srgbClr val="C00000"/>
                </a:solidFill>
                <a:latin typeface="微软雅黑" panose="020B0503020204020204" pitchFamily="34" charset="-122"/>
                <a:ea typeface="微软雅黑" panose="020B0503020204020204" pitchFamily="34" charset="-122"/>
              </a:rPr>
              <a:t>合 同 审 批 阶 段</a:t>
            </a:r>
          </a:p>
        </p:txBody>
      </p:sp>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b="51800"/>
          <a:stretch>
            <a:fillRect/>
          </a:stretch>
        </p:blipFill>
        <p:spPr>
          <a:xfrm>
            <a:off x="98776" y="1334982"/>
            <a:ext cx="6358762" cy="5371490"/>
          </a:xfrm>
          <a:prstGeom prst="rect">
            <a:avLst/>
          </a:prstGeom>
          <a:noFill/>
          <a:ln>
            <a:noFill/>
          </a:ln>
        </p:spPr>
      </p:pic>
      <p:grpSp>
        <p:nvGrpSpPr>
          <p:cNvPr id="4" name="组合 3"/>
          <p:cNvGrpSpPr/>
          <p:nvPr/>
        </p:nvGrpSpPr>
        <p:grpSpPr>
          <a:xfrm>
            <a:off x="6095999" y="1170800"/>
            <a:ext cx="5979524" cy="5487272"/>
            <a:chOff x="6095999" y="1170800"/>
            <a:chExt cx="5979524" cy="5487272"/>
          </a:xfrm>
        </p:grpSpPr>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47631" r="3281" b="1725"/>
            <a:stretch>
              <a:fillRect/>
            </a:stretch>
          </p:blipFill>
          <p:spPr>
            <a:xfrm>
              <a:off x="6095999" y="1170800"/>
              <a:ext cx="5979524" cy="5487272"/>
            </a:xfrm>
            <a:prstGeom prst="rect">
              <a:avLst/>
            </a:prstGeom>
            <a:noFill/>
            <a:ln>
              <a:noFill/>
            </a:ln>
          </p:spPr>
        </p:pic>
        <p:sp>
          <p:nvSpPr>
            <p:cNvPr id="2" name="矩形 1"/>
            <p:cNvSpPr/>
            <p:nvPr/>
          </p:nvSpPr>
          <p:spPr>
            <a:xfrm>
              <a:off x="7726811" y="5637126"/>
              <a:ext cx="263955" cy="28135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990766" y="5637126"/>
              <a:ext cx="3946407" cy="338554"/>
            </a:xfrm>
            <a:prstGeom prst="rect">
              <a:avLst/>
            </a:prstGeom>
            <a:noFill/>
          </p:spPr>
          <p:txBody>
            <a:bodyPr wrap="square" rtlCol="0">
              <a:spAutoFit/>
            </a:bodyPr>
            <a:lstStyle/>
            <a:p>
              <a:r>
                <a:rPr lang="zh-CN" altLang="en-US" sz="1600" b="1" dirty="0">
                  <a:solidFill>
                    <a:srgbClr val="3333FF"/>
                  </a:solidFill>
                </a:rPr>
                <a:t>上传</a:t>
              </a:r>
              <a:r>
                <a:rPr lang="en-US" altLang="zh-CN" sz="1600" b="1" dirty="0">
                  <a:solidFill>
                    <a:srgbClr val="3333FF"/>
                  </a:solidFill>
                </a:rPr>
                <a:t>P4</a:t>
              </a:r>
              <a:r>
                <a:rPr lang="zh-CN" altLang="en-US" sz="1600" b="1" dirty="0">
                  <a:solidFill>
                    <a:srgbClr val="3333FF"/>
                  </a:solidFill>
                </a:rPr>
                <a:t>中提到的学院签字盖章“协议说明”</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86995faf-a27d-4d83-beba-ee5b80d230ff"/>
  <p:tag name="COMMONDATA" val="eyJoZGlkIjoiY2UxM2RmZDViOWU5MDljYjViMWJiODczNzNjM2E1OD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1143</Words>
  <Application>Microsoft Office PowerPoint</Application>
  <PresentationFormat>宽屏</PresentationFormat>
  <Paragraphs>75</Paragraphs>
  <Slides>13</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等线</vt:lpstr>
      <vt:lpstr>等线 Light</vt:lpstr>
      <vt:lpstr>黑体</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产学合作协同育人项目 合作协议OA流程操作指南</dc:title>
  <dc:creator>Microsoft Office User</dc:creator>
  <cp:lastModifiedBy>Optiplex 3080</cp:lastModifiedBy>
  <cp:revision>32</cp:revision>
  <dcterms:created xsi:type="dcterms:W3CDTF">2022-06-25T05:15:00Z</dcterms:created>
  <dcterms:modified xsi:type="dcterms:W3CDTF">2022-07-06T01:42:47Z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9EB12592FCED4B96B57586EAE2F47385</vt:lpwstr>
  </property>
  <property fmtid="{D5CDD505-2E9C-101B-9397-08002B2CF9AE}" pid="3" name="KSOProductBuildVer">
    <vt:lpwstr>2052-11.1.0.11744</vt:lpwstr>
  </property>
</Properties>
</file>